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67" r:id="rId3"/>
    <p:sldId id="266" r:id="rId4"/>
    <p:sldId id="269" r:id="rId5"/>
    <p:sldId id="257" r:id="rId6"/>
    <p:sldId id="259" r:id="rId7"/>
    <p:sldId id="262" r:id="rId8"/>
    <p:sldId id="263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FF"/>
    <a:srgbClr val="9900CC"/>
    <a:srgbClr val="99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966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938F801-D2A0-4176-86B0-9A06E5587A54}" type="doc">
      <dgm:prSet loTypeId="urn:microsoft.com/office/officeart/2008/layout/RadialCluster" loCatId="cycle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917EFA14-A6B5-495C-A462-81066F64CD79}">
      <dgm:prSet phldrT="[Text]"/>
      <dgm:spPr>
        <a:solidFill>
          <a:srgbClr val="FF0000"/>
        </a:solidFill>
      </dgm:spPr>
      <dgm:t>
        <a:bodyPr/>
        <a:lstStyle/>
        <a:p>
          <a:r>
            <a:rPr lang="en-US" smtClean="0"/>
            <a:t>OXIT</a:t>
          </a:r>
          <a:endParaRPr lang="en-US"/>
        </a:p>
      </dgm:t>
    </dgm:pt>
    <dgm:pt modelId="{F80F0ADD-62E9-4496-B642-6B8D78BDAC5B}" type="parTrans" cxnId="{94EEE01D-D07D-41AE-AFAF-8C4961614861}">
      <dgm:prSet/>
      <dgm:spPr/>
      <dgm:t>
        <a:bodyPr/>
        <a:lstStyle/>
        <a:p>
          <a:endParaRPr lang="en-US"/>
        </a:p>
      </dgm:t>
    </dgm:pt>
    <dgm:pt modelId="{61EDFAC9-A87C-4E50-85D5-E699614D68E5}" type="sibTrans" cxnId="{94EEE01D-D07D-41AE-AFAF-8C4961614861}">
      <dgm:prSet/>
      <dgm:spPr/>
      <dgm:t>
        <a:bodyPr/>
        <a:lstStyle/>
        <a:p>
          <a:endParaRPr lang="en-US"/>
        </a:p>
      </dgm:t>
    </dgm:pt>
    <dgm:pt modelId="{3A31439D-E2FF-4143-A396-1FB9065DEEAD}">
      <dgm:prSet phldrT="[Text]"/>
      <dgm:spPr>
        <a:solidFill>
          <a:srgbClr val="00B050"/>
        </a:solidFill>
      </dgm:spPr>
      <dgm:t>
        <a:bodyPr/>
        <a:lstStyle/>
        <a:p>
          <a:r>
            <a:rPr lang="en-US" smtClean="0"/>
            <a:t>Định nghĩa</a:t>
          </a:r>
          <a:endParaRPr lang="en-US"/>
        </a:p>
      </dgm:t>
    </dgm:pt>
    <dgm:pt modelId="{8D567CF9-95CF-4606-BCB6-7ED68EB090FC}" type="parTrans" cxnId="{07C0B245-BECD-45C4-9625-0623CCF55301}">
      <dgm:prSet/>
      <dgm:spPr/>
      <dgm:t>
        <a:bodyPr/>
        <a:lstStyle/>
        <a:p>
          <a:endParaRPr lang="en-US"/>
        </a:p>
      </dgm:t>
    </dgm:pt>
    <dgm:pt modelId="{0E36931A-A90B-415B-9C00-AB4D4E0BA397}" type="sibTrans" cxnId="{07C0B245-BECD-45C4-9625-0623CCF55301}">
      <dgm:prSet/>
      <dgm:spPr/>
      <dgm:t>
        <a:bodyPr/>
        <a:lstStyle/>
        <a:p>
          <a:endParaRPr lang="en-US"/>
        </a:p>
      </dgm:t>
    </dgm:pt>
    <dgm:pt modelId="{1E0AE88B-792D-4670-A8FD-728029A43182}">
      <dgm:prSet phldrT="[Text]"/>
      <dgm:spPr>
        <a:solidFill>
          <a:srgbClr val="7030A0"/>
        </a:solidFill>
      </dgm:spPr>
      <dgm:t>
        <a:bodyPr/>
        <a:lstStyle/>
        <a:p>
          <a:r>
            <a:rPr lang="en-US" smtClean="0"/>
            <a:t>Công thức</a:t>
          </a:r>
          <a:endParaRPr lang="en-US"/>
        </a:p>
      </dgm:t>
    </dgm:pt>
    <dgm:pt modelId="{3430BE2D-A99D-4F7D-AEDD-AD379E608FF4}" type="parTrans" cxnId="{897D1595-94E7-4B43-91A8-98EF0EAEFCF3}">
      <dgm:prSet/>
      <dgm:spPr/>
      <dgm:t>
        <a:bodyPr/>
        <a:lstStyle/>
        <a:p>
          <a:endParaRPr lang="en-US"/>
        </a:p>
      </dgm:t>
    </dgm:pt>
    <dgm:pt modelId="{CBE15236-850E-4644-BFE3-5C113A36F2DB}" type="sibTrans" cxnId="{897D1595-94E7-4B43-91A8-98EF0EAEFCF3}">
      <dgm:prSet/>
      <dgm:spPr/>
      <dgm:t>
        <a:bodyPr/>
        <a:lstStyle/>
        <a:p>
          <a:endParaRPr lang="en-US"/>
        </a:p>
      </dgm:t>
    </dgm:pt>
    <dgm:pt modelId="{D71A7D59-DFEC-49C0-8399-FA218253747D}">
      <dgm:prSet phldrT="[Text]"/>
      <dgm:spPr>
        <a:solidFill>
          <a:srgbClr val="0070C0"/>
        </a:solidFill>
      </dgm:spPr>
      <dgm:t>
        <a:bodyPr/>
        <a:lstStyle/>
        <a:p>
          <a:r>
            <a:rPr lang="en-US" smtClean="0"/>
            <a:t>Phân loại</a:t>
          </a:r>
          <a:endParaRPr lang="en-US"/>
        </a:p>
      </dgm:t>
    </dgm:pt>
    <dgm:pt modelId="{E6C6CEFC-25D9-4A60-9D29-37690652C973}" type="parTrans" cxnId="{AFBAFE8A-77BB-4D7E-90A5-8F1B82CA70AD}">
      <dgm:prSet/>
      <dgm:spPr/>
      <dgm:t>
        <a:bodyPr/>
        <a:lstStyle/>
        <a:p>
          <a:endParaRPr lang="en-US"/>
        </a:p>
      </dgm:t>
    </dgm:pt>
    <dgm:pt modelId="{5FA269B4-9710-46EC-99AC-279D7E805D8E}" type="sibTrans" cxnId="{AFBAFE8A-77BB-4D7E-90A5-8F1B82CA70AD}">
      <dgm:prSet/>
      <dgm:spPr/>
      <dgm:t>
        <a:bodyPr/>
        <a:lstStyle/>
        <a:p>
          <a:endParaRPr lang="en-US"/>
        </a:p>
      </dgm:t>
    </dgm:pt>
    <dgm:pt modelId="{D873C1FF-6BCA-4757-914D-C1BA0962BBA7}">
      <dgm:prSet phldrT="[Text]"/>
      <dgm:spPr>
        <a:solidFill>
          <a:schemeClr val="accent6">
            <a:lumMod val="75000"/>
          </a:schemeClr>
        </a:solidFill>
      </dgm:spPr>
      <dgm:t>
        <a:bodyPr/>
        <a:lstStyle/>
        <a:p>
          <a:r>
            <a:rPr lang="en-US" smtClean="0"/>
            <a:t>Tên gọi</a:t>
          </a:r>
          <a:endParaRPr lang="en-US"/>
        </a:p>
      </dgm:t>
    </dgm:pt>
    <dgm:pt modelId="{5EA2F723-B461-4DE9-B3A9-AA07E0F1550B}" type="parTrans" cxnId="{3C9FEBC9-B294-4D7A-A0B7-938749901513}">
      <dgm:prSet/>
      <dgm:spPr/>
      <dgm:t>
        <a:bodyPr/>
        <a:lstStyle/>
        <a:p>
          <a:endParaRPr lang="en-US"/>
        </a:p>
      </dgm:t>
    </dgm:pt>
    <dgm:pt modelId="{91B5464E-351A-4574-B5B3-7BE602EC9FE6}" type="sibTrans" cxnId="{3C9FEBC9-B294-4D7A-A0B7-938749901513}">
      <dgm:prSet/>
      <dgm:spPr/>
      <dgm:t>
        <a:bodyPr/>
        <a:lstStyle/>
        <a:p>
          <a:endParaRPr lang="en-US"/>
        </a:p>
      </dgm:t>
    </dgm:pt>
    <dgm:pt modelId="{688A3F8C-203A-40A9-8D1A-0CA22266C4DC}" type="pres">
      <dgm:prSet presAssocID="{A938F801-D2A0-4176-86B0-9A06E5587A54}" presName="Name0" presStyleCnt="0">
        <dgm:presLayoutVars>
          <dgm:chMax val="1"/>
          <dgm:chPref val="1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72ED7A06-2859-4C6F-94B3-18787AB2ED5E}" type="pres">
      <dgm:prSet presAssocID="{917EFA14-A6B5-495C-A462-81066F64CD79}" presName="singleCycle" presStyleCnt="0"/>
      <dgm:spPr/>
    </dgm:pt>
    <dgm:pt modelId="{4B82EBFD-DCC0-479C-BEE1-D529701D22DF}" type="pres">
      <dgm:prSet presAssocID="{917EFA14-A6B5-495C-A462-81066F64CD79}" presName="singleCenter" presStyleLbl="node1" presStyleIdx="0" presStyleCnt="5">
        <dgm:presLayoutVars>
          <dgm:chMax val="7"/>
          <dgm:chPref val="7"/>
        </dgm:presLayoutVars>
      </dgm:prSet>
      <dgm:spPr/>
      <dgm:t>
        <a:bodyPr/>
        <a:lstStyle/>
        <a:p>
          <a:endParaRPr lang="en-US"/>
        </a:p>
      </dgm:t>
    </dgm:pt>
    <dgm:pt modelId="{0E26A7B7-CF1D-4F26-B7E3-C28C03E19DC1}" type="pres">
      <dgm:prSet presAssocID="{8D567CF9-95CF-4606-BCB6-7ED68EB090FC}" presName="Name56" presStyleLbl="parChTrans1D2" presStyleIdx="0" presStyleCnt="4"/>
      <dgm:spPr/>
      <dgm:t>
        <a:bodyPr/>
        <a:lstStyle/>
        <a:p>
          <a:endParaRPr lang="en-US"/>
        </a:p>
      </dgm:t>
    </dgm:pt>
    <dgm:pt modelId="{A92A79B4-FECA-45FB-980D-AF27B92E3EBE}" type="pres">
      <dgm:prSet presAssocID="{3A31439D-E2FF-4143-A396-1FB9065DEEAD}" presName="text0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4FC4F4B-F365-41D1-A19C-C7E1DD671951}" type="pres">
      <dgm:prSet presAssocID="{3430BE2D-A99D-4F7D-AEDD-AD379E608FF4}" presName="Name56" presStyleLbl="parChTrans1D2" presStyleIdx="1" presStyleCnt="4"/>
      <dgm:spPr/>
      <dgm:t>
        <a:bodyPr/>
        <a:lstStyle/>
        <a:p>
          <a:endParaRPr lang="en-US"/>
        </a:p>
      </dgm:t>
    </dgm:pt>
    <dgm:pt modelId="{5DEB1A0E-E38C-46BB-AB06-7D2FE9A8B88C}" type="pres">
      <dgm:prSet presAssocID="{1E0AE88B-792D-4670-A8FD-728029A43182}" presName="text0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27FE1BC-4AB9-4F5C-AC16-A1341A27BBE4}" type="pres">
      <dgm:prSet presAssocID="{E6C6CEFC-25D9-4A60-9D29-37690652C973}" presName="Name56" presStyleLbl="parChTrans1D2" presStyleIdx="2" presStyleCnt="4"/>
      <dgm:spPr/>
      <dgm:t>
        <a:bodyPr/>
        <a:lstStyle/>
        <a:p>
          <a:endParaRPr lang="en-US"/>
        </a:p>
      </dgm:t>
    </dgm:pt>
    <dgm:pt modelId="{76EDB1AA-B722-4570-8150-3AEAF3BFA5FB}" type="pres">
      <dgm:prSet presAssocID="{D71A7D59-DFEC-49C0-8399-FA218253747D}" presName="text0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8A5A6C3-04E5-4AFD-B0D1-63EDC42B06E8}" type="pres">
      <dgm:prSet presAssocID="{5EA2F723-B461-4DE9-B3A9-AA07E0F1550B}" presName="Name56" presStyleLbl="parChTrans1D2" presStyleIdx="3" presStyleCnt="4"/>
      <dgm:spPr/>
      <dgm:t>
        <a:bodyPr/>
        <a:lstStyle/>
        <a:p>
          <a:endParaRPr lang="en-US"/>
        </a:p>
      </dgm:t>
    </dgm:pt>
    <dgm:pt modelId="{B9946956-5D05-4EDE-A12A-4614F18FEC53}" type="pres">
      <dgm:prSet presAssocID="{D873C1FF-6BCA-4757-914D-C1BA0962BBA7}" presName="text0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B79E2B6-3E85-4D8D-8F1B-230BC5D7F75D}" type="presOf" srcId="{3A31439D-E2FF-4143-A396-1FB9065DEEAD}" destId="{A92A79B4-FECA-45FB-980D-AF27B92E3EBE}" srcOrd="0" destOrd="0" presId="urn:microsoft.com/office/officeart/2008/layout/RadialCluster"/>
    <dgm:cxn modelId="{AFBAFE8A-77BB-4D7E-90A5-8F1B82CA70AD}" srcId="{917EFA14-A6B5-495C-A462-81066F64CD79}" destId="{D71A7D59-DFEC-49C0-8399-FA218253747D}" srcOrd="2" destOrd="0" parTransId="{E6C6CEFC-25D9-4A60-9D29-37690652C973}" sibTransId="{5FA269B4-9710-46EC-99AC-279D7E805D8E}"/>
    <dgm:cxn modelId="{844460FD-E5F9-4440-AFC4-98C724DA32B2}" type="presOf" srcId="{D71A7D59-DFEC-49C0-8399-FA218253747D}" destId="{76EDB1AA-B722-4570-8150-3AEAF3BFA5FB}" srcOrd="0" destOrd="0" presId="urn:microsoft.com/office/officeart/2008/layout/RadialCluster"/>
    <dgm:cxn modelId="{EECD15EE-0F33-4EC8-BC39-3448B1540474}" type="presOf" srcId="{1E0AE88B-792D-4670-A8FD-728029A43182}" destId="{5DEB1A0E-E38C-46BB-AB06-7D2FE9A8B88C}" srcOrd="0" destOrd="0" presId="urn:microsoft.com/office/officeart/2008/layout/RadialCluster"/>
    <dgm:cxn modelId="{3C9FEBC9-B294-4D7A-A0B7-938749901513}" srcId="{917EFA14-A6B5-495C-A462-81066F64CD79}" destId="{D873C1FF-6BCA-4757-914D-C1BA0962BBA7}" srcOrd="3" destOrd="0" parTransId="{5EA2F723-B461-4DE9-B3A9-AA07E0F1550B}" sibTransId="{91B5464E-351A-4574-B5B3-7BE602EC9FE6}"/>
    <dgm:cxn modelId="{E4A31D2D-A8F9-4571-BE57-D59888242A4C}" type="presOf" srcId="{8D567CF9-95CF-4606-BCB6-7ED68EB090FC}" destId="{0E26A7B7-CF1D-4F26-B7E3-C28C03E19DC1}" srcOrd="0" destOrd="0" presId="urn:microsoft.com/office/officeart/2008/layout/RadialCluster"/>
    <dgm:cxn modelId="{CCDBEB86-7251-4616-BF07-1A0E5606E0A2}" type="presOf" srcId="{3430BE2D-A99D-4F7D-AEDD-AD379E608FF4}" destId="{44FC4F4B-F365-41D1-A19C-C7E1DD671951}" srcOrd="0" destOrd="0" presId="urn:microsoft.com/office/officeart/2008/layout/RadialCluster"/>
    <dgm:cxn modelId="{897D1595-94E7-4B43-91A8-98EF0EAEFCF3}" srcId="{917EFA14-A6B5-495C-A462-81066F64CD79}" destId="{1E0AE88B-792D-4670-A8FD-728029A43182}" srcOrd="1" destOrd="0" parTransId="{3430BE2D-A99D-4F7D-AEDD-AD379E608FF4}" sibTransId="{CBE15236-850E-4644-BFE3-5C113A36F2DB}"/>
    <dgm:cxn modelId="{B73495A6-4B81-432F-B4D5-8BA5D13A0068}" type="presOf" srcId="{5EA2F723-B461-4DE9-B3A9-AA07E0F1550B}" destId="{A8A5A6C3-04E5-4AFD-B0D1-63EDC42B06E8}" srcOrd="0" destOrd="0" presId="urn:microsoft.com/office/officeart/2008/layout/RadialCluster"/>
    <dgm:cxn modelId="{E4F24F12-ABF6-4BC6-8D33-7FCC63664F24}" type="presOf" srcId="{E6C6CEFC-25D9-4A60-9D29-37690652C973}" destId="{627FE1BC-4AB9-4F5C-AC16-A1341A27BBE4}" srcOrd="0" destOrd="0" presId="urn:microsoft.com/office/officeart/2008/layout/RadialCluster"/>
    <dgm:cxn modelId="{DA28AC1E-E9C3-459D-AD58-E0860B876669}" type="presOf" srcId="{917EFA14-A6B5-495C-A462-81066F64CD79}" destId="{4B82EBFD-DCC0-479C-BEE1-D529701D22DF}" srcOrd="0" destOrd="0" presId="urn:microsoft.com/office/officeart/2008/layout/RadialCluster"/>
    <dgm:cxn modelId="{94EEE01D-D07D-41AE-AFAF-8C4961614861}" srcId="{A938F801-D2A0-4176-86B0-9A06E5587A54}" destId="{917EFA14-A6B5-495C-A462-81066F64CD79}" srcOrd="0" destOrd="0" parTransId="{F80F0ADD-62E9-4496-B642-6B8D78BDAC5B}" sibTransId="{61EDFAC9-A87C-4E50-85D5-E699614D68E5}"/>
    <dgm:cxn modelId="{07C0B245-BECD-45C4-9625-0623CCF55301}" srcId="{917EFA14-A6B5-495C-A462-81066F64CD79}" destId="{3A31439D-E2FF-4143-A396-1FB9065DEEAD}" srcOrd="0" destOrd="0" parTransId="{8D567CF9-95CF-4606-BCB6-7ED68EB090FC}" sibTransId="{0E36931A-A90B-415B-9C00-AB4D4E0BA397}"/>
    <dgm:cxn modelId="{331794DC-8FE3-47DE-8842-59F8FB636038}" type="presOf" srcId="{A938F801-D2A0-4176-86B0-9A06E5587A54}" destId="{688A3F8C-203A-40A9-8D1A-0CA22266C4DC}" srcOrd="0" destOrd="0" presId="urn:microsoft.com/office/officeart/2008/layout/RadialCluster"/>
    <dgm:cxn modelId="{730C12D8-B889-409F-96AE-F2C01DBA68CB}" type="presOf" srcId="{D873C1FF-6BCA-4757-914D-C1BA0962BBA7}" destId="{B9946956-5D05-4EDE-A12A-4614F18FEC53}" srcOrd="0" destOrd="0" presId="urn:microsoft.com/office/officeart/2008/layout/RadialCluster"/>
    <dgm:cxn modelId="{2ECDB703-E33B-469C-B6A3-83C20185A2EA}" type="presParOf" srcId="{688A3F8C-203A-40A9-8D1A-0CA22266C4DC}" destId="{72ED7A06-2859-4C6F-94B3-18787AB2ED5E}" srcOrd="0" destOrd="0" presId="urn:microsoft.com/office/officeart/2008/layout/RadialCluster"/>
    <dgm:cxn modelId="{405A38DA-F876-43ED-A5C0-9E14D6E46476}" type="presParOf" srcId="{72ED7A06-2859-4C6F-94B3-18787AB2ED5E}" destId="{4B82EBFD-DCC0-479C-BEE1-D529701D22DF}" srcOrd="0" destOrd="0" presId="urn:microsoft.com/office/officeart/2008/layout/RadialCluster"/>
    <dgm:cxn modelId="{FAC12B86-2B5D-42D3-9980-2F54D6DAB4FB}" type="presParOf" srcId="{72ED7A06-2859-4C6F-94B3-18787AB2ED5E}" destId="{0E26A7B7-CF1D-4F26-B7E3-C28C03E19DC1}" srcOrd="1" destOrd="0" presId="urn:microsoft.com/office/officeart/2008/layout/RadialCluster"/>
    <dgm:cxn modelId="{94607738-004C-430A-8B09-FC22DE84C6E4}" type="presParOf" srcId="{72ED7A06-2859-4C6F-94B3-18787AB2ED5E}" destId="{A92A79B4-FECA-45FB-980D-AF27B92E3EBE}" srcOrd="2" destOrd="0" presId="urn:microsoft.com/office/officeart/2008/layout/RadialCluster"/>
    <dgm:cxn modelId="{0274DF49-D776-4136-87CD-8FC6D355F16F}" type="presParOf" srcId="{72ED7A06-2859-4C6F-94B3-18787AB2ED5E}" destId="{44FC4F4B-F365-41D1-A19C-C7E1DD671951}" srcOrd="3" destOrd="0" presId="urn:microsoft.com/office/officeart/2008/layout/RadialCluster"/>
    <dgm:cxn modelId="{BCA21743-C54A-47D5-9344-8A6E81B5E7E2}" type="presParOf" srcId="{72ED7A06-2859-4C6F-94B3-18787AB2ED5E}" destId="{5DEB1A0E-E38C-46BB-AB06-7D2FE9A8B88C}" srcOrd="4" destOrd="0" presId="urn:microsoft.com/office/officeart/2008/layout/RadialCluster"/>
    <dgm:cxn modelId="{490F45BD-80D2-432D-984B-751E74B02055}" type="presParOf" srcId="{72ED7A06-2859-4C6F-94B3-18787AB2ED5E}" destId="{627FE1BC-4AB9-4F5C-AC16-A1341A27BBE4}" srcOrd="5" destOrd="0" presId="urn:microsoft.com/office/officeart/2008/layout/RadialCluster"/>
    <dgm:cxn modelId="{C7084FF1-D012-4386-95C8-494C08CE7A4D}" type="presParOf" srcId="{72ED7A06-2859-4C6F-94B3-18787AB2ED5E}" destId="{76EDB1AA-B722-4570-8150-3AEAF3BFA5FB}" srcOrd="6" destOrd="0" presId="urn:microsoft.com/office/officeart/2008/layout/RadialCluster"/>
    <dgm:cxn modelId="{30661A93-0B20-4D40-801F-E553B7F112E2}" type="presParOf" srcId="{72ED7A06-2859-4C6F-94B3-18787AB2ED5E}" destId="{A8A5A6C3-04E5-4AFD-B0D1-63EDC42B06E8}" srcOrd="7" destOrd="0" presId="urn:microsoft.com/office/officeart/2008/layout/RadialCluster"/>
    <dgm:cxn modelId="{5591B7EF-1FD7-45B5-B780-2602CCCA16AE}" type="presParOf" srcId="{72ED7A06-2859-4C6F-94B3-18787AB2ED5E}" destId="{B9946956-5D05-4EDE-A12A-4614F18FEC53}" srcOrd="8" destOrd="0" presId="urn:microsoft.com/office/officeart/2008/layout/RadialCluster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82EBFD-DCC0-479C-BEE1-D529701D22DF}">
      <dsp:nvSpPr>
        <dsp:cNvPr id="0" name=""/>
        <dsp:cNvSpPr/>
      </dsp:nvSpPr>
      <dsp:spPr>
        <a:xfrm>
          <a:off x="2438399" y="1422399"/>
          <a:ext cx="1219200" cy="1219200"/>
        </a:xfrm>
        <a:prstGeom prst="roundRect">
          <a:avLst/>
        </a:prstGeom>
        <a:solidFill>
          <a:srgbClr val="FF0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smtClean="0"/>
            <a:t>OXIT</a:t>
          </a:r>
          <a:endParaRPr lang="en-US" sz="3600" kern="1200"/>
        </a:p>
      </dsp:txBody>
      <dsp:txXfrm>
        <a:off x="2497915" y="1481915"/>
        <a:ext cx="1100168" cy="1100168"/>
      </dsp:txXfrm>
    </dsp:sp>
    <dsp:sp modelId="{0E26A7B7-CF1D-4F26-B7E3-C28C03E19DC1}">
      <dsp:nvSpPr>
        <dsp:cNvPr id="0" name=""/>
        <dsp:cNvSpPr/>
      </dsp:nvSpPr>
      <dsp:spPr>
        <a:xfrm rot="16200000">
          <a:off x="2745406" y="1119806"/>
          <a:ext cx="6051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5186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92A79B4-FECA-45FB-980D-AF27B92E3EBE}">
      <dsp:nvSpPr>
        <dsp:cNvPr id="0" name=""/>
        <dsp:cNvSpPr/>
      </dsp:nvSpPr>
      <dsp:spPr>
        <a:xfrm>
          <a:off x="2639567" y="349"/>
          <a:ext cx="816864" cy="816864"/>
        </a:xfrm>
        <a:prstGeom prst="roundRect">
          <a:avLst/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Định nghĩa</a:t>
          </a:r>
          <a:endParaRPr lang="en-US" sz="2200" kern="1200"/>
        </a:p>
      </dsp:txBody>
      <dsp:txXfrm>
        <a:off x="2679443" y="40225"/>
        <a:ext cx="737112" cy="737112"/>
      </dsp:txXfrm>
    </dsp:sp>
    <dsp:sp modelId="{44FC4F4B-F365-41D1-A19C-C7E1DD671951}">
      <dsp:nvSpPr>
        <dsp:cNvPr id="0" name=""/>
        <dsp:cNvSpPr/>
      </dsp:nvSpPr>
      <dsp:spPr>
        <a:xfrm>
          <a:off x="3657600" y="2031999"/>
          <a:ext cx="6051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5186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DEB1A0E-E38C-46BB-AB06-7D2FE9A8B88C}">
      <dsp:nvSpPr>
        <dsp:cNvPr id="0" name=""/>
        <dsp:cNvSpPr/>
      </dsp:nvSpPr>
      <dsp:spPr>
        <a:xfrm>
          <a:off x="4262786" y="1623567"/>
          <a:ext cx="816864" cy="816864"/>
        </a:xfrm>
        <a:prstGeom prst="roundRect">
          <a:avLst/>
        </a:prstGeom>
        <a:solidFill>
          <a:srgbClr val="7030A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Công thức</a:t>
          </a:r>
          <a:endParaRPr lang="en-US" sz="2200" kern="1200"/>
        </a:p>
      </dsp:txBody>
      <dsp:txXfrm>
        <a:off x="4302662" y="1663443"/>
        <a:ext cx="737112" cy="737112"/>
      </dsp:txXfrm>
    </dsp:sp>
    <dsp:sp modelId="{627FE1BC-4AB9-4F5C-AC16-A1341A27BBE4}">
      <dsp:nvSpPr>
        <dsp:cNvPr id="0" name=""/>
        <dsp:cNvSpPr/>
      </dsp:nvSpPr>
      <dsp:spPr>
        <a:xfrm rot="5400000">
          <a:off x="2745406" y="2944193"/>
          <a:ext cx="6051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5186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EDB1AA-B722-4570-8150-3AEAF3BFA5FB}">
      <dsp:nvSpPr>
        <dsp:cNvPr id="0" name=""/>
        <dsp:cNvSpPr/>
      </dsp:nvSpPr>
      <dsp:spPr>
        <a:xfrm>
          <a:off x="2639568" y="3246786"/>
          <a:ext cx="816864" cy="816864"/>
        </a:xfrm>
        <a:prstGeom prst="roundRect">
          <a:avLst/>
        </a:prstGeom>
        <a:solidFill>
          <a:srgbClr val="0070C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Phân loại</a:t>
          </a:r>
          <a:endParaRPr lang="en-US" sz="2200" kern="1200"/>
        </a:p>
      </dsp:txBody>
      <dsp:txXfrm>
        <a:off x="2679444" y="3286662"/>
        <a:ext cx="737112" cy="737112"/>
      </dsp:txXfrm>
    </dsp:sp>
    <dsp:sp modelId="{A8A5A6C3-04E5-4AFD-B0D1-63EDC42B06E8}">
      <dsp:nvSpPr>
        <dsp:cNvPr id="0" name=""/>
        <dsp:cNvSpPr/>
      </dsp:nvSpPr>
      <dsp:spPr>
        <a:xfrm rot="10800000">
          <a:off x="1833213" y="2032000"/>
          <a:ext cx="605186" cy="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605186" y="0"/>
              </a:lnTo>
            </a:path>
          </a:pathLst>
        </a:custGeom>
        <a:noFill/>
        <a:ln w="254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946956-5D05-4EDE-A12A-4614F18FEC53}">
      <dsp:nvSpPr>
        <dsp:cNvPr id="0" name=""/>
        <dsp:cNvSpPr/>
      </dsp:nvSpPr>
      <dsp:spPr>
        <a:xfrm>
          <a:off x="1016349" y="1623568"/>
          <a:ext cx="816864" cy="816864"/>
        </a:xfrm>
        <a:prstGeom prst="roundRect">
          <a:avLst/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5880" tIns="55880" rIns="55880" bIns="5588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200" kern="1200" smtClean="0"/>
            <a:t>Tên gọi</a:t>
          </a:r>
          <a:endParaRPr lang="en-US" sz="2200" kern="1200"/>
        </a:p>
      </dsp:txBody>
      <dsp:txXfrm>
        <a:off x="1056225" y="1663444"/>
        <a:ext cx="737112" cy="7371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RadialCluster">
  <dgm:title val=""/>
  <dgm:desc val=""/>
  <dgm:catLst>
    <dgm:cat type="relationship" pri="19500"/>
    <dgm:cat type="cycle" pri="1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Name0">
    <dgm:varLst>
      <dgm:chMax val="1"/>
      <dgm:chPref val="1"/>
      <dgm:dir/>
      <dgm:animOne val="branch"/>
      <dgm:animLvl val="lvl"/>
    </dgm:varLst>
    <dgm:alg type="composite">
      <dgm:param type="ar" val="1.00"/>
    </dgm:alg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 ch" ptType="node node" cnt="1 0" func="cnt" op="equ" val="1">
            <dgm:constrLst>
              <dgm:constr type="l" for="ch" forName="textCenter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r" for="ch" forName="cycle_1" refType="w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5" axis="ch ch" ptType="node node" cnt="1 0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6" axis="ch ch" ptType="node node" cnt="1 0" func="cnt" op="equ" val="3">
            <dgm:choose name="Name7">
              <dgm:if name="Name8" axis="ch ch ch" ptType="node node node" st="1 2 0" cnt="1 1 0" func="cnt" op="equ" val="1">
                <dgm:choose name="Name9">
                  <dgm:if name="Name10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12">
                <dgm:choose name="Name13">
                  <dgm:if name="Name14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15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r" for="ch" forName="cycle_2" refType="w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l" for="ch" forName="cycle_3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16" axis="ch ch" ptType="node node" cnt="1 0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r" for="ch" forName="cycle_2" refType="w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l" for="ch" forName="cycle_4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17" axis="ch ch" ptType="node node" cnt="1 0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r" for="ch" forName="cycle_3" refType="w" fact="0.89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l" for="ch" forName="cycle_4" refType="w" fact="0.11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18" axis="ch ch" ptType="node node" cnt="1 0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r" for="ch" forName="cycle_2" refType="w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r" for="ch" forName="cycle_3" refType="w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l" for="ch" forName="cycle_5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l" for="ch" forName="cycle_6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19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r" for="ch" forName="cycle_2" refType="w" fact="0.938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r" for="ch" forName="cycle_3" refType="w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r" for="ch" forName="cycle_4" refType="w" fact="0.8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l" for="ch" forName="cycle_5" refType="w" fact="0.2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l" for="ch" forName="cycle_6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l" for="ch" forName="cycle_7" refType="w" fact="0.062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if>
      <dgm:else name="Name20">
        <dgm:choose name="Name21">
          <dgm:if name="Name22" axis="ch ch" ptType="node node" func="cnt" op="equ" val="1">
            <dgm:constrLst>
              <dgm:constr type="r" for="ch" forName="textCenter" refType="w"/>
              <dgm:constr type="ctrY" for="ch" forName="textCenter" refType="h" fact="0.5"/>
              <dgm:constr type="w" for="ch" forName="textCenter" refType="w" fact="0.32"/>
              <dgm:constr type="h" for="ch" forName="textCenter" refType="w" refFor="ch" refForName="textCenter"/>
              <dgm:constr type="l" for="ch" forName="cycle_1"/>
              <dgm:constr type="ctrY" for="ch" forName="cycle_1" refType="h" fact="0.5"/>
              <dgm:constr type="w" for="ch" forName="cycle_1" refType="w" fact="0.56"/>
              <dgm:constr type="h" for="ch" forName="cycle_1" refType="h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userS" for="des" ptType="node" refType="w" refFor="ch" refForName="textCenter" fact="0.67"/>
            </dgm:constrLst>
          </dgm:if>
          <dgm:if name="Name23" axis="ch ch" ptType="node node" func="cnt" op="equ" val="2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5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/>
              <dgm:constr type="h" for="ch" forName="cycle_1" refType="h" fact="0.34"/>
              <dgm:constr type="ctrX" for="ch" forName="cycle_2" refType="w" fact="0.5"/>
              <dgm:constr type="b" for="ch" forName="cycle_2" refType="h"/>
              <dgm:constr type="w" for="ch" forName="cycle_2" refType="w"/>
              <dgm:constr type="h" for="ch" forName="cycle_2" refType="h" fact="0.34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userS" for="des" ptType="node" refType="w" refFor="ch" refForName="textCenter" fact="0.67"/>
            </dgm:constrLst>
          </dgm:if>
          <dgm:if name="Name24" axis="ch ch" ptType="node node" func="cnt" op="equ" val="3">
            <dgm:choose name="Name25">
              <dgm:if name="Name26" axis="ch ch ch" ptType="node node node" st="1 2 0" cnt="1 1 0" func="cnt" op="equ" val="1">
                <dgm:choose name="Name27">
                  <dgm:if name="Name28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29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 fact="0.85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if>
              <dgm:else name="Name30">
                <dgm:choose name="Name31">
                  <dgm:if name="Name32" axis="ch ch ch" ptType="node node node" st="1 3 0" cnt="1 1 0" func="cnt" op="equ" val="1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 fact="0.85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if>
                  <dgm:else name="Name33">
                    <dgm:constrLst>
                      <dgm:constr type="ctrX" for="ch" forName="textCenter" refType="w" fact="0.5"/>
                      <dgm:constr type="t" for="ch" forName="textCenter" refType="h" fact="0.436"/>
                      <dgm:constr type="w" for="ch" forName="textCenter" refType="w" fact="0.21"/>
                      <dgm:constr type="h" for="ch" forName="textCenter" refType="w" refFor="ch" refForName="textCenter"/>
                      <dgm:constr type="ctrX" for="ch" forName="cycle_1" refType="w" fact="0.5"/>
                      <dgm:constr type="t" for="ch" forName="cycle_1"/>
                      <dgm:constr type="w" for="ch" forName="cycle_1" refType="w" fact="0.61"/>
                      <dgm:constr type="h" for="ch" forName="cycle_1" refType="h" fact="0.36"/>
                      <dgm:constr type="diam" for="ch" forName="cycle_1" refType="w" fact="0.5"/>
                      <dgm:constr type="l" for="ch" forName="cycle_2"/>
                      <dgm:constr type="b" for="ch" forName="cycle_2" refType="h"/>
                      <dgm:constr type="w" for="ch" forName="cycle_2" refType="w" fact="0.46"/>
                      <dgm:constr type="h" for="ch" forName="cycle_2" refType="h" fact="0.54"/>
                      <dgm:constr type="diam" for="ch" forName="cycle_2" refType="w" fact="0.5"/>
                      <dgm:constr type="r" for="ch" forName="cycle_3" refType="w"/>
                      <dgm:constr type="b" for="ch" forName="cycle_3" refType="h"/>
                      <dgm:constr type="w" for="ch" forName="cycle_3" refType="w" fact="0.46"/>
                      <dgm:constr type="h" for="ch" forName="cycle_3" refType="h" fact="0.54"/>
                      <dgm:constr type="diam" for="ch" forName="cycle_3" refType="w" fact="0.5"/>
                      <dgm:constr type="primFontSz" for="ch" forName="textCenter" val="65"/>
                      <dgm:constr type="primFontSz" for="des" forName="childCenter1" val="65"/>
                      <dgm:constr type="primFontSz" for="des" forName="text1" op="equ" val="65"/>
                      <dgm:constr type="primFontSz" for="des" forName="childCenter2" refType="primFontSz" refFor="des" refForName="childCenter1" op="equ"/>
                      <dgm:constr type="primFontSz" for="des" forName="text2" refType="primFontSz" refFor="des" refForName="text1" op="equ"/>
                      <dgm:constr type="primFontSz" for="des" forName="childCenter3" refType="primFontSz" refFor="des" refForName="childCenter1" op="equ"/>
                      <dgm:constr type="primFontSz" for="des" forName="text3" refType="primFontSz" refFor="des" refForName="text1" op="equ"/>
                      <dgm:constr type="userS" for="des" ptType="node" refType="w" refFor="ch" refForName="textCenter" fact="0.67"/>
                    </dgm:constrLst>
                  </dgm:else>
                </dgm:choose>
              </dgm:else>
            </dgm:choose>
          </dgm:if>
          <dgm:if name="Name34" axis="ch ch" ptType="node node" func="cnt" op="equ" val="4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5"/>
              <dgm:constr type="h" for="ch" forName="cycle_1" refType="h" fact="0.33"/>
              <dgm:constr type="l" for="ch" forName="cycle_2"/>
              <dgm:constr type="ctrY" for="ch" forName="cycle_2" refType="h" fact="0.5"/>
              <dgm:constr type="w" for="ch" forName="cycle_2" refType="w" fact="0.33"/>
              <dgm:constr type="h" for="ch" forName="cycle_2" refType="h" fact="0.5"/>
              <dgm:constr type="ctrX" for="ch" forName="cycle_3" refType="w" fact="0.5"/>
              <dgm:constr type="b" for="ch" forName="cycle_3" refType="h"/>
              <dgm:constr type="w" for="ch" forName="cycle_3" refType="w" fact="0.5"/>
              <dgm:constr type="h" for="ch" forName="cycle_3" refType="h" fact="0.33"/>
              <dgm:constr type="r" for="ch" forName="cycle_4" refType="w"/>
              <dgm:constr type="ctrY" for="ch" forName="cycle_4" refType="h" fact="0.5"/>
              <dgm:constr type="w" for="ch" forName="cycle_4" refType="w" fact="0.33"/>
              <dgm:constr type="h" for="ch" forName="cycle_4" refType="h" fact="0.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userS" for="des" ptType="node" refType="w" refFor="ch" refForName="textCenter" fact="0.67"/>
            </dgm:constrLst>
          </dgm:if>
          <dgm:if name="Name35" axis="ch ch" ptType="node node" func="cnt" op="equ" val="5">
            <dgm:constrLst>
              <dgm:constr type="ctrX" for="ch" forName="textCenter" refType="w" fact="0.5"/>
              <dgm:constr type="t" for="ch" forName="textCenter" refType="h" fact="0.42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24"/>
              <dgm:constr type="w" for="ch" forName="cycle_2" refType="w" fact="0.33"/>
              <dgm:constr type="h" for="ch" forName="cycle_2" refType="w" refFor="ch" refForName="cycle_2"/>
              <dgm:constr type="l" for="ch" forName="cycle_3" refType="w" fact="0.11"/>
              <dgm:constr type="b" for="ch" forName="cycle_3" refType="h"/>
              <dgm:constr type="w" for="ch" forName="cycle_3" refType="w" fact="0.33"/>
              <dgm:constr type="h" for="ch" forName="cycle_3" refType="w" refFor="ch" refForName="cycle_3"/>
              <dgm:constr type="r" for="ch" forName="cycle_4" refType="w" fact="0.89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t" for="ch" forName="cycle_5" refType="h" fact="0.24"/>
              <dgm:constr type="w" for="ch" forName="cycle_5" refType="w" fact="0.33"/>
              <dgm:constr type="h" for="ch" forName="cycle_5" refType="w" refFor="ch" refForName="cycle_5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userS" for="des" ptType="node" refType="w" refFor="ch" refForName="textCenter" fact="0.67"/>
            </dgm:constrLst>
          </dgm:if>
          <dgm:if name="Name36" axis="ch ch" ptType="node node" func="cnt" op="equ" val="6">
            <dgm:constrLst>
              <dgm:constr type="ctrX" for="ch" forName="textCenter" refType="w" fact="0.5"/>
              <dgm:constr type="ctrY" for="ch" forName="textCenter" refType="h" fact="0.5"/>
              <dgm:constr type="w" for="ch" forName="textCenter" refType="w" fact="0.2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33"/>
              <dgm:constr type="h" for="ch" forName="cycle_1" refType="w" refFor="ch" refForName="cycle_1"/>
              <dgm:constr type="l" for="ch" forName="cycle_2"/>
              <dgm:constr type="t" for="ch" forName="cycle_2" refType="h" fact="0.17"/>
              <dgm:constr type="w" for="ch" forName="cycle_2" refType="w" fact="0.33"/>
              <dgm:constr type="h" for="ch" forName="cycle_2" refType="w" refFor="ch" refForName="cycle_2"/>
              <dgm:constr type="l" for="ch" forName="cycle_3"/>
              <dgm:constr type="b" for="ch" forName="cycle_3" refType="h" fact="0.83"/>
              <dgm:constr type="w" for="ch" forName="cycle_3" refType="w" fact="0.33"/>
              <dgm:constr type="h" for="ch" forName="cycle_3" refType="w" refFor="ch" refForName="cycle_3"/>
              <dgm:constr type="ctrX" for="ch" forName="cycle_4" refType="w" fact="0.5"/>
              <dgm:constr type="b" for="ch" forName="cycle_4" refType="h"/>
              <dgm:constr type="w" for="ch" forName="cycle_4" refType="w" fact="0.33"/>
              <dgm:constr type="h" for="ch" forName="cycle_4" refType="w" refFor="ch" refForName="cycle_4"/>
              <dgm:constr type="r" for="ch" forName="cycle_5" refType="w"/>
              <dgm:constr type="b" for="ch" forName="cycle_5" refType="h" fact="0.83"/>
              <dgm:constr type="w" for="ch" forName="cycle_5" refType="w" fact="0.33"/>
              <dgm:constr type="h" for="ch" forName="cycle_5" refType="w" refFor="ch" refForName="cycle_5"/>
              <dgm:constr type="r" for="ch" forName="cycle_6" refType="w"/>
              <dgm:constr type="t" for="ch" forName="cycle_6" refType="h" fact="0.17"/>
              <dgm:constr type="w" for="ch" forName="cycle_6" refType="w" fact="0.33"/>
              <dgm:constr type="h" for="ch" forName="cycle_6" refType="w" refFor="ch" refForName="cycle_6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userS" for="des" ptType="node" refType="w" refFor="ch" refForName="textCenter" fact="0.67"/>
            </dgm:constrLst>
          </dgm:if>
          <dgm:else name="Name37">
            <dgm:constrLst>
              <dgm:constr type="ctrX" for="ch" forName="textCenter" refType="w" fact="0.5"/>
              <dgm:constr type="t" for="ch" forName="textCenter" refType="h" fact="0.444"/>
              <dgm:constr type="w" for="ch" forName="textCenter" refType="w" fact="0.167"/>
              <dgm:constr type="h" for="ch" forName="textCenter" refType="w" refFor="ch" refForName="textCenter"/>
              <dgm:constr type="ctrX" for="ch" forName="cycle_1" refType="w" fact="0.5"/>
              <dgm:constr type="t" for="ch" forName="cycle_1"/>
              <dgm:constr type="w" for="ch" forName="cycle_1" refType="w" fact="0.263"/>
              <dgm:constr type="h" for="ch" forName="cycle_1" refType="w" refFor="ch" refForName="cycle_1"/>
              <dgm:constr type="l" for="ch" forName="cycle_2" refType="w" fact="0.062"/>
              <dgm:constr type="t" for="ch" forName="cycle_2" refType="h" fact="0.141"/>
              <dgm:constr type="w" for="ch" forName="cycle_2" refType="w" fact="0.263"/>
              <dgm:constr type="h" for="ch" forName="cycle_2" refType="w" refFor="ch" refForName="cycle_2"/>
              <dgm:constr type="l" for="ch" forName="cycle_3"/>
              <dgm:constr type="b" for="ch" forName="cycle_3" refType="h" fact="0.74"/>
              <dgm:constr type="w" for="ch" forName="cycle_3" refType="w" fact="0.263"/>
              <dgm:constr type="h" for="ch" forName="cycle_3" refType="w" refFor="ch" refForName="cycle_3"/>
              <dgm:constr type="l" for="ch" forName="cycle_4" refType="w" fact="0.2"/>
              <dgm:constr type="b" for="ch" forName="cycle_4" refType="h"/>
              <dgm:constr type="w" for="ch" forName="cycle_4" refType="w" fact="0.263"/>
              <dgm:constr type="h" for="ch" forName="cycle_4" refType="w" refFor="ch" refForName="cycle_4"/>
              <dgm:constr type="r" for="ch" forName="cycle_5" refType="w" fact="0.8"/>
              <dgm:constr type="b" for="ch" forName="cycle_5" refType="h"/>
              <dgm:constr type="w" for="ch" forName="cycle_5" refType="w" fact="0.263"/>
              <dgm:constr type="h" for="ch" forName="cycle_5" refType="w" refFor="ch" refForName="cycle_5"/>
              <dgm:constr type="r" for="ch" forName="cycle_6" refType="w"/>
              <dgm:constr type="b" for="ch" forName="cycle_6" refType="h" fact="0.74"/>
              <dgm:constr type="w" for="ch" forName="cycle_6" refType="w" fact="0.263"/>
              <dgm:constr type="h" for="ch" forName="cycle_6" refType="w" refFor="ch" refForName="cycle_6"/>
              <dgm:constr type="r" for="ch" forName="cycle_7" refType="w" fact="0.938"/>
              <dgm:constr type="t" for="ch" forName="cycle_7" refType="h" fact="0.141"/>
              <dgm:constr type="w" for="ch" forName="cycle_7" refType="w" fact="0.263"/>
              <dgm:constr type="h" for="ch" forName="cycle_7" refType="w" refFor="ch" refForName="cycle_7"/>
              <dgm:constr type="primFontSz" for="ch" forName="textCenter" val="65"/>
              <dgm:constr type="primFontSz" for="des" forName="childCenter1" val="65"/>
              <dgm:constr type="primFontSz" for="des" forName="text1" op="equ" val="65"/>
              <dgm:constr type="primFontSz" for="des" forName="childCenter2" refType="primFontSz" refFor="des" refForName="childCenter1" op="equ"/>
              <dgm:constr type="primFontSz" for="des" forName="text2" refType="primFontSz" refFor="des" refForName="text1" op="equ"/>
              <dgm:constr type="primFontSz" for="des" forName="childCenter3" refType="primFontSz" refFor="des" refForName="childCenter1" op="equ"/>
              <dgm:constr type="primFontSz" for="des" forName="text3" refType="primFontSz" refFor="des" refForName="text1" op="equ"/>
              <dgm:constr type="primFontSz" for="des" forName="childCenter4" refType="primFontSz" refFor="des" refForName="childCenter1" op="equ"/>
              <dgm:constr type="primFontSz" for="des" forName="text4" refType="primFontSz" refFor="des" refForName="text1" op="equ"/>
              <dgm:constr type="primFontSz" for="des" forName="childCenter5" refType="primFontSz" refFor="des" refForName="childCenter1" op="equ"/>
              <dgm:constr type="primFontSz" for="des" forName="text5" refType="primFontSz" refFor="des" refForName="text1" op="equ"/>
              <dgm:constr type="primFontSz" for="des" forName="childCenter6" refType="primFontSz" refFor="des" refForName="childCenter1" op="equ"/>
              <dgm:constr type="primFontSz" for="des" forName="text6" refType="primFontSz" refFor="des" refForName="text1" op="equ"/>
              <dgm:constr type="primFontSz" for="des" forName="childCenter7" refType="primFontSz" refFor="des" refForName="childCenter1" op="equ"/>
              <dgm:constr type="primFontSz" for="des" forName="text7" refType="primFontSz" refFor="des" refForName="text1" op="equ"/>
              <dgm:constr type="userS" for="des" ptType="node" refType="w" refFor="ch" refForName="textCenter" fact="0.67"/>
            </dgm:constrLst>
          </dgm:else>
        </dgm:choose>
      </dgm:else>
    </dgm:choose>
    <dgm:forEach name="Name38" axis="ch" ptType="node" cnt="1">
      <dgm:choose name="Name39">
        <dgm:if name="Name40" axis="des" func="maxDepth" op="lte" val="1">
          <dgm:layoutNode name="singleCycle">
            <dgm:choose name="Name41">
              <dgm:if name="Name42" axis="ch" ptType="node" func="cnt" op="equ" val="1">
                <dgm:choose name="Name43">
                  <dgm:if name="Name44" func="var" arg="dir" op="equ" val="norm">
                    <dgm:alg type="cycle">
                      <dgm:param type="stAng" val="90"/>
                      <dgm:param type="ctrShpMap" val="fNode"/>
                    </dgm:alg>
                  </dgm:if>
                  <dgm:else name="Name45">
                    <dgm:alg type="cycle">
                      <dgm:param type="stAng" val="-90"/>
                      <dgm:param type="spanAng" val="-360"/>
                      <dgm:param type="ctrShpMap" val="fNode"/>
                    </dgm:alg>
                  </dgm:else>
                </dgm:choose>
              </dgm:if>
              <dgm:else name="Name46">
                <dgm:choose name="Name47">
                  <dgm:if name="Name48" func="var" arg="dir" op="equ" val="norm">
                    <dgm:alg type="cycle">
                      <dgm:param type="ctrShpMap" val="fNode"/>
                    </dgm:alg>
                  </dgm:if>
                  <dgm:else name="Name49">
                    <dgm:alg type="cycle">
                      <dgm:param type="spanAng" val="-360"/>
                      <dgm:param type="ctrShpMap" val="fNode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hoose name="Name50">
              <dgm:if name="Name51" axis="ch" ptType="node" func="cnt" op="equ" val="0">
                <dgm:constrLst>
                  <dgm:constr type="w" for="ch" forName="singleCenter" refType="w"/>
                  <dgm:constr type="h" for="ch" forName="singleCenter" refType="w" refFor="ch" refForName="singleCenter"/>
                </dgm:constrLst>
              </dgm:if>
              <dgm:if name="Name52" axis="ch" ptType="node" func="cnt" op="equ" val="1">
                <dgm:constrLst>
                  <dgm:constr type="w" for="ch" forName="singleCenter" refType="w" fact="0.5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if>
              <dgm:else name="Name53">
                <dgm:constrLst>
                  <dgm:constr type="w" for="ch" forName="singleCenter" refType="w" fact="0.3"/>
                  <dgm:constr type="h" for="ch" forName="singleCenter" refType="w" refFor="ch" refForName="singleCenter"/>
                  <dgm:constr type="userS" for="ch" ptType="node" refType="w" refFor="ch" refForName="singleCenter" fact="0.67"/>
                </dgm:constrLst>
              </dgm:else>
            </dgm:choose>
            <dgm:layoutNode name="singleCenter" styleLbl="node1">
              <dgm:varLst>
                <dgm:chMax val="7"/>
                <dgm:chPref val="7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self" ptType="node"/>
              <dgm:constrLst>
                <dgm:constr type="tMarg" refType="primFontSz" fact="0.2"/>
                <dgm:constr type="bMarg" refType="primFontSz" fact="0.2"/>
                <dgm:constr type="lMarg" refType="primFontSz" fact="0.2"/>
                <dgm:constr type="rMarg" refType="primFontSz" fact="0.2"/>
              </dgm:constrLst>
              <dgm:ruleLst>
                <dgm:rule type="primFontSz" val="5" fact="NaN" max="NaN"/>
              </dgm:ruleLst>
            </dgm:layoutNode>
            <dgm:forEach name="Name54" axis="ch" cnt="21">
              <dgm:forEach name="Name55" axis="self" ptType="parTrans">
                <dgm:layoutNode name="Name56">
                  <dgm:alg type="conn">
                    <dgm:param type="dim" val="1D"/>
                    <dgm:param type="begPts" val="auto"/>
                    <dgm:param type="endPts" val="auto"/>
                    <dgm:param type="begSty" val="noArr"/>
                    <dgm:param type="endSty" val="noArr"/>
                  </dgm:alg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</dgm:layoutNode>
              </dgm:forEach>
              <dgm:forEach name="Name57" axis="self" ptType="node">
                <dgm:layoutNode name="text0" styleLbl="node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/>
                  </dgm:shape>
                  <dgm:presOf axis="desOrSelf" ptType="node"/>
                  <dgm:constrLst>
                    <dgm:constr type="userS"/>
                    <dgm:constr type="w" refType="userS"/>
                    <dgm:constr type="h" refType="w"/>
                    <dgm:constr type="tMarg" refType="primFontSz" fact="0.2"/>
                    <dgm:constr type="bMarg" refType="primFontSz" fact="0.2"/>
                    <dgm:constr type="lMarg" refType="primFontSz" fact="0.2"/>
                    <dgm:constr type="rMarg" refType="primFontSz" fact="0.2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if>
        <dgm:else name="Name58">
          <dgm:layoutNode name="textCenter" styleLbl="node1">
            <dgm:alg type="tx"/>
            <dgm:shape xmlns:r="http://schemas.openxmlformats.org/officeDocument/2006/relationships" type="roundRect" r:blip="">
              <dgm:adjLst/>
            </dgm:shape>
            <dgm:presOf axis="self" ptType="node"/>
            <dgm:constrLst>
              <dgm:constr type="tMarg" refType="primFontSz" fact="0.2"/>
              <dgm:constr type="bMarg" refType="primFontSz" fact="0.2"/>
              <dgm:constr type="lMarg" refType="primFontSz" fact="0.2"/>
              <dgm:constr type="rMarg" refType="primFontSz" fact="0.2"/>
            </dgm:constrLst>
            <dgm:ruleLst>
              <dgm:rule type="primFontSz" val="5" fact="NaN" max="NaN"/>
            </dgm:ruleLst>
          </dgm:layoutNode>
          <dgm:choose name="Name59">
            <dgm:if name="Name60" axis="ch" ptType="node" func="cnt" op="gte" val="1">
              <dgm:layoutNode name="cycle_1">
                <dgm:choose name="Name61">
                  <dgm:if name="Name62" func="var" arg="dir" op="equ" val="norm">
                    <dgm:choose name="Name63">
                      <dgm:if name="Name64" axis="ch" ptType="node" func="cnt" op="equ" val="1">
                        <dgm:choose name="Name65">
                          <dgm:if name="Name66" axis="ch ch" ptType="node node" st="1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67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68">
                            <dgm:alg type="cycle">
                              <dgm:param type="ctrShpMap" val="fNode"/>
                              <dgm:param type="stAng" val="0"/>
                              <dgm:param type="spanAng" val="180"/>
                            </dgm:alg>
                          </dgm:else>
                        </dgm:choose>
                      </dgm:if>
                      <dgm:if name="Name69" axis="ch" ptType="node" func="cnt" op="equ" val="2">
                        <dgm:choose name="Name70">
                          <dgm:if name="Name7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3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4" axis="ch" ptType="node" func="cnt" op="equ" val="3">
                        <dgm:choose name="Name75">
                          <dgm:if name="Name7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7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78">
                            <dgm:alg type="cycle">
                              <dgm:param type="ctrShpMap" val="fNode"/>
                              <dgm:param type="stAng" val="270"/>
                              <dgm:param type="spanAng" val="180"/>
                            </dgm:alg>
                          </dgm:else>
                        </dgm:choose>
                      </dgm:if>
                      <dgm:if name="Name79" axis="ch" ptType="node" func="cnt" op="equ" val="4">
                        <dgm:choose name="Name80">
                          <dgm:if name="Name8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3">
                            <dgm:alg type="cycle">
                              <dgm:param type="ctrShpMap" val="fNode"/>
                              <dgm:param type="stAng" val="292.5"/>
                              <dgm:param type="spanAng" val="135"/>
                            </dgm:alg>
                          </dgm:else>
                        </dgm:choose>
                      </dgm:if>
                      <dgm:if name="Name84" axis="ch" ptType="node" func="cnt" op="equ" val="5">
                        <dgm:choose name="Name85">
                          <dgm:if name="Name8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8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8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89" axis="ch" ptType="node" func="cnt" op="equ" val="6">
                        <dgm:choose name="Name90">
                          <dgm:if name="Name91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2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94" axis="ch" ptType="node" func="cnt" op="gte" val="7">
                        <dgm:choose name="Name95">
                          <dgm:if name="Name96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97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90"/>
                            </dgm:alg>
                          </dgm:if>
                          <dgm:else name="Name9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99"/>
                    </dgm:choose>
                  </dgm:if>
                  <dgm:else name="Name100">
                    <dgm:choose name="Name101">
                      <dgm:if name="Name102" axis="ch" ptType="node" func="cnt" op="equ" val="1">
                        <dgm:choose name="Name103">
                          <dgm:if name="Name104" axis="ch ch" ptType="node node" st="1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05" axis="ch ch" ptType="node node" st="1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06">
                            <dgm:alg type="cycle">
                              <dgm:param type="ctrShpMap" val="fNode"/>
                              <dgm:param type="stAng" val="0"/>
                              <dgm:param type="spanAng" val="-180"/>
                            </dgm:alg>
                          </dgm:else>
                        </dgm:choose>
                      </dgm:if>
                      <dgm:if name="Name107" axis="ch" ptType="node" func="cnt" op="equ" val="2">
                        <dgm:choose name="Name108">
                          <dgm:if name="Name10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1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2" axis="ch" ptType="node" func="cnt" op="equ" val="3">
                        <dgm:choose name="Name113">
                          <dgm:if name="Name11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1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16">
                            <dgm:alg type="cycle">
                              <dgm:param type="ctrShpMap" val="fNode"/>
                              <dgm:param type="stAng" val="90"/>
                              <dgm:param type="spanAng" val="-180"/>
                            </dgm:alg>
                          </dgm:else>
                        </dgm:choose>
                      </dgm:if>
                      <dgm:if name="Name117" axis="ch" ptType="node" func="cnt" op="equ" val="4">
                        <dgm:choose name="Name118">
                          <dgm:if name="Name11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1">
                            <dgm:alg type="cycle">
                              <dgm:param type="ctrShpMap" val="fNode"/>
                              <dgm:param type="stAng" val="67.5"/>
                              <dgm:param type="spanAng" val="-135"/>
                            </dgm:alg>
                          </dgm:else>
                        </dgm:choose>
                      </dgm:if>
                      <dgm:if name="Name122" axis="ch" ptType="node" func="cnt" op="equ" val="5">
                        <dgm:choose name="Name123">
                          <dgm:if name="Name12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2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2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27" axis="ch" ptType="node" func="cnt" op="equ" val="6">
                        <dgm:choose name="Name128">
                          <dgm:if name="Name129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0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132" axis="ch" ptType="node" func="cnt" op="gte" val="7">
                        <dgm:choose name="Name133">
                          <dgm:if name="Name134" axis="ch ch" ptType="node node" st="1 1" cnt="1 0" func="cnt" op="equ" val="1">
                            <dgm:alg type="cycle">
                              <dgm:param type="ctrShpMap" val="fNode"/>
                              <dgm:param type="stAng" val="0"/>
                            </dgm:alg>
                          </dgm:if>
                          <dgm:if name="Name135" axis="ch ch" ptType="node node" st="1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-90"/>
                            </dgm:alg>
                          </dgm:if>
                          <dgm:else name="Name13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137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138" axis="ch" ptType="node" cnt="1">
                  <dgm:layoutNode name="childCenter1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139" axis="ch">
                    <dgm:forEach name="Name140" axis="self" ptType="parTrans">
                      <dgm:layoutNode name="Name141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142" axis="self" ptType="node">
                      <dgm:layoutNode name="text1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143" axis="ch" ptType="parTrans" cnt="1">
                <dgm:layoutNode name="Name144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1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145"/>
          </dgm:choose>
          <dgm:choose name="Name146">
            <dgm:if name="Name147" axis="ch" ptType="node" func="cnt" op="gte" val="2">
              <dgm:layoutNode name="cycle_2">
                <dgm:choose name="Name148">
                  <dgm:if name="Name149" func="var" arg="dir" op="equ" val="norm">
                    <dgm:choose name="Name150">
                      <dgm:if name="Name151" axis="ch" ptType="node" func="cnt" op="equ" val="2">
                        <dgm:choose name="Name152">
                          <dgm:if name="Name153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54" axis="ch ch" ptType="node node" st="2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155">
                            <dgm:alg type="cycle">
                              <dgm:param type="ctrShpMap" val="fNode"/>
                              <dgm:param type="stAng" val="90"/>
                              <dgm:param type="spanAng" val="180"/>
                            </dgm:alg>
                          </dgm:else>
                        </dgm:choose>
                      </dgm:if>
                      <dgm:if name="Name156" axis="ch" ptType="node" func="cnt" op="equ" val="3">
                        <dgm:choose name="Name157">
                          <dgm:if name="Name158" axis="ch ch" ptType="node node" st="2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159" axis="ch ch" ptType="node node" st="2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  <dgm:param type="horzAlign" val="r"/>
                              <dgm:param type="vertAlign" val="b"/>
                            </dgm:alg>
                          </dgm:if>
                          <dgm:else name="Name160">
                            <dgm:alg type="cycle">
                              <dgm:param type="ctrShpMap" val="fNode"/>
                              <dgm:param type="stAng" val="30"/>
                              <dgm:param type="spanAng" val="180"/>
                            </dgm:alg>
                          </dgm:else>
                        </dgm:choose>
                      </dgm:if>
                      <dgm:if name="Name161" axis="ch" ptType="node" func="cnt" op="equ" val="4">
                        <dgm:choose name="Name162">
                          <dgm:if name="Name163" axis="ch ch" ptType="node node" st="2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164" axis="ch ch" ptType="node node" st="2 1" cnt="1 0" func="cnt" op="equ" val="2">
                            <dgm:alg type="cycle">
                              <dgm:param type="ctrShpMap" val="fNode"/>
                              <dgm:param type="stAng" val="45"/>
                              <dgm:param type="spanAng" val="90"/>
                            </dgm:alg>
                          </dgm:if>
                          <dgm:else name="Name165">
                            <dgm:alg type="cycle">
                              <dgm:param type="ctrShpMap" val="fNode"/>
                              <dgm:param type="stAng" val="22.5"/>
                              <dgm:param type="spanAng" val="135"/>
                            </dgm:alg>
                          </dgm:else>
                        </dgm:choose>
                      </dgm:if>
                      <dgm:if name="Name166" axis="ch" ptType="node" func="cnt" op="equ" val="5">
                        <dgm:choose name="Name167">
                          <dgm:if name="Name168" axis="ch ch" ptType="node node" st="2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169" axis="ch ch" ptType="node node" st="2 1" cnt="1 0" func="cnt" op="equ" val="2">
                            <dgm:alg type="cycle">
                              <dgm:param type="ctrShpMap" val="fNode"/>
                              <dgm:param type="stAng" val="27"/>
                              <dgm:param type="spanAng" val="90"/>
                            </dgm:alg>
                          </dgm:if>
                          <dgm:else name="Name17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1" axis="ch" ptType="node" func="cnt" op="equ" val="6">
                        <dgm:choose name="Name172">
                          <dgm:if name="Name173" axis="ch ch" ptType="node node" st="2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174" axis="ch ch" ptType="node node" st="2 1" cnt="1 0" func="cnt" op="equ" val="2">
                            <dgm:alg type="cycle">
                              <dgm:param type="ctrShpMap" val="fNode"/>
                              <dgm:param type="stAng" val="15"/>
                              <dgm:param type="spanAng" val="90"/>
                            </dgm:alg>
                          </dgm:if>
                          <dgm:else name="Name175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176" axis="ch" ptType="node" func="cnt" op="gte" val="7">
                        <dgm:choose name="Name177">
                          <dgm:if name="Name178" axis="ch ch" ptType="node node" st="2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179" axis="ch ch" ptType="node node" st="2 1" cnt="1 0" func="cnt" op="equ" val="2">
                            <dgm:alg type="cycle">
                              <dgm:param type="ctrShpMap" val="fNode"/>
                              <dgm:param type="stAng" val="6"/>
                              <dgm:param type="spanAng" val="90"/>
                            </dgm:alg>
                          </dgm:if>
                          <dgm:else name="Name18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181"/>
                    </dgm:choose>
                  </dgm:if>
                  <dgm:else name="Name182">
                    <dgm:choose name="Name183">
                      <dgm:if name="Name184" axis="ch" ptType="node" func="cnt" op="equ" val="2">
                        <dgm:choose name="Name185">
                          <dgm:if name="Name186" axis="ch ch" ptType="node node" st="2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187" axis="ch ch" ptType="node node" st="2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188">
                            <dgm:alg type="cycle">
                              <dgm:param type="ctrShpMap" val="fNode"/>
                              <dgm:param type="stAng" val="270"/>
                              <dgm:param type="spanAng" val="-180"/>
                            </dgm:alg>
                          </dgm:else>
                        </dgm:choose>
                      </dgm:if>
                      <dgm:if name="Name189" axis="ch" ptType="node" func="cnt" op="equ" val="3">
                        <dgm:choose name="Name190">
                          <dgm:if name="Name191" axis="ch ch" ptType="node node" st="2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192" axis="ch ch" ptType="node node" st="2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  <dgm:param type="horzAlign" val="l"/>
                              <dgm:param type="vertAlign" val="b"/>
                            </dgm:alg>
                          </dgm:if>
                          <dgm:else name="Name193">
                            <dgm:alg type="cycle">
                              <dgm:param type="ctrShpMap" val="fNode"/>
                              <dgm:param type="stAng" val="330"/>
                              <dgm:param type="spanAng" val="-180"/>
                            </dgm:alg>
                          </dgm:else>
                        </dgm:choose>
                      </dgm:if>
                      <dgm:if name="Name194" axis="ch" ptType="node" func="cnt" op="equ" val="4">
                        <dgm:choose name="Name195">
                          <dgm:if name="Name196" axis="ch ch" ptType="node node" st="2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197" axis="ch ch" ptType="node node" st="2 1" cnt="1 0" func="cnt" op="equ" val="2">
                            <dgm:alg type="cycle">
                              <dgm:param type="ctrShpMap" val="fNode"/>
                              <dgm:param type="stAng" val="315"/>
                              <dgm:param type="spanAng" val="-90"/>
                            </dgm:alg>
                          </dgm:if>
                          <dgm:else name="Name198">
                            <dgm:alg type="cycle">
                              <dgm:param type="ctrShpMap" val="fNode"/>
                              <dgm:param type="stAng" val="337.5"/>
                              <dgm:param type="spanAng" val="-135"/>
                            </dgm:alg>
                          </dgm:else>
                        </dgm:choose>
                      </dgm:if>
                      <dgm:if name="Name199" axis="ch" ptType="node" func="cnt" op="equ" val="5">
                        <dgm:choose name="Name200">
                          <dgm:if name="Name201" axis="ch ch" ptType="node node" st="2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202" axis="ch ch" ptType="node node" st="2 1" cnt="1 0" func="cnt" op="equ" val="2">
                            <dgm:alg type="cycle">
                              <dgm:param type="ctrShpMap" val="fNode"/>
                              <dgm:param type="stAng" val="333"/>
                              <dgm:param type="spanAng" val="-90"/>
                            </dgm:alg>
                          </dgm:if>
                          <dgm:else name="Name20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4" axis="ch" ptType="node" func="cnt" op="equ" val="6">
                        <dgm:choose name="Name205">
                          <dgm:if name="Name206" axis="ch ch" ptType="node node" st="2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207" axis="ch ch" ptType="node node" st="2 1" cnt="1 0" func="cnt" op="equ" val="2">
                            <dgm:alg type="cycle">
                              <dgm:param type="ctrShpMap" val="fNode"/>
                              <dgm:param type="stAng" val="345"/>
                              <dgm:param type="spanAng" val="-90"/>
                            </dgm:alg>
                          </dgm:if>
                          <dgm:else name="Name20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09" axis="ch" ptType="node" func="cnt" op="gte" val="7">
                        <dgm:choose name="Name210">
                          <dgm:if name="Name211" axis="ch ch" ptType="node node" st="2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212" axis="ch ch" ptType="node node" st="2 1" cnt="1 0" func="cnt" op="equ" val="2">
                            <dgm:alg type="cycle">
                              <dgm:param type="ctrShpMap" val="fNode"/>
                              <dgm:param type="stAng" val="353"/>
                              <dgm:param type="spanAng" val="-90"/>
                            </dgm:alg>
                          </dgm:if>
                          <dgm:else name="Name213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14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15" axis="ch" ptType="node" st="2" cnt="1">
                  <dgm:layoutNode name="childCenter2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16" axis="ch">
                    <dgm:forEach name="Name217" axis="self" ptType="parTrans">
                      <dgm:layoutNode name="Name218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19" axis="self" ptType="node">
                      <dgm:layoutNode name="text2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20" axis="ch" ptType="parTrans" st="2" cnt="1">
                <dgm:layoutNode name="Name221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22"/>
          </dgm:choose>
          <dgm:choose name="Name223">
            <dgm:if name="Name224" axis="ch" ptType="node" func="cnt" op="gte" val="3">
              <dgm:layoutNode name="cycle_3">
                <dgm:choose name="Name225">
                  <dgm:if name="Name226" func="var" arg="dir" op="equ" val="norm">
                    <dgm:choose name="Name227">
                      <dgm:if name="Name228" axis="ch" ptType="node" func="cnt" op="equ" val="3">
                        <dgm:choose name="Name229">
                          <dgm:if name="Name230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  <dgm:param type="horzAlign" val="l"/>
                              <dgm:param type="vertAlign" val="b"/>
                            </dgm:alg>
                          </dgm:if>
                          <dgm:if name="Name231" axis="ch ch" ptType="node node" st="3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  <dgm:param type="horzAlign" val="l"/>
                              <dgm:param type="vertAlign" val="b"/>
                            </dgm:alg>
                          </dgm:if>
                          <dgm:else name="Name232">
                            <dgm:alg type="cycle">
                              <dgm:param type="ctrShpMap" val="fNode"/>
                              <dgm:param type="stAng" val="150"/>
                              <dgm:param type="spanAng" val="180"/>
                            </dgm:alg>
                          </dgm:else>
                        </dgm:choose>
                      </dgm:if>
                      <dgm:if name="Name233" axis="ch" ptType="node" func="cnt" op="equ" val="4">
                        <dgm:choose name="Name234">
                          <dgm:if name="Name235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36" axis="ch ch" ptType="node node" st="3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237">
                            <dgm:alg type="cycle">
                              <dgm:param type="ctrShpMap" val="fNode"/>
                              <dgm:param type="stAng" val="112.5"/>
                              <dgm:param type="spanAng" val="135"/>
                            </dgm:alg>
                          </dgm:else>
                        </dgm:choose>
                      </dgm:if>
                      <dgm:if name="Name238" axis="ch" ptType="node" func="cnt" op="equ" val="5">
                        <dgm:choose name="Name239">
                          <dgm:if name="Name240" axis="ch ch" ptType="node node" st="3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241" axis="ch ch" ptType="node node" st="3 1" cnt="1 0" func="cnt" op="equ" val="2">
                            <dgm:alg type="cycle">
                              <dgm:param type="ctrShpMap" val="fNode"/>
                              <dgm:param type="stAng" val="99"/>
                              <dgm:param type="spanAng" val="90"/>
                            </dgm:alg>
                          </dgm:if>
                          <dgm:else name="Name24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3" axis="ch" ptType="node" func="cnt" op="equ" val="6">
                        <dgm:choose name="Name244">
                          <dgm:if name="Name245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246" axis="ch ch" ptType="node node" st="3 1" cnt="1 0" func="cnt" op="equ" val="2">
                            <dgm:alg type="cycle">
                              <dgm:param type="ctrShpMap" val="fNode"/>
                              <dgm:param type="stAng" val="75"/>
                              <dgm:param type="spanAng" val="90"/>
                            </dgm:alg>
                          </dgm:if>
                          <dgm:else name="Name247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248" axis="ch" ptType="node" func="cnt" op="gte" val="7">
                        <dgm:choose name="Name249">
                          <dgm:if name="Name250" axis="ch ch" ptType="node node" st="3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251" axis="ch ch" ptType="node node" st="3 1" cnt="1 0" func="cnt" op="equ" val="2">
                            <dgm:alg type="cycle">
                              <dgm:param type="ctrShpMap" val="fNode"/>
                              <dgm:param type="stAng" val="57"/>
                              <dgm:param type="spanAng" val="90"/>
                            </dgm:alg>
                          </dgm:if>
                          <dgm:else name="Name252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253"/>
                    </dgm:choose>
                  </dgm:if>
                  <dgm:else name="Name254">
                    <dgm:choose name="Name255">
                      <dgm:if name="Name256" axis="ch" ptType="node" func="cnt" op="equ" val="3">
                        <dgm:choose name="Name257">
                          <dgm:if name="Name258" axis="ch ch" ptType="node node" st="3 1" cnt="1 0" func="cnt" op="equ" val="1">
                            <dgm:alg type="cycle">
                              <dgm:param type="ctrShpMap" val="fNode"/>
                              <dgm:param type="stAng" val="120"/>
                              <dgm:param type="horzAlign" val="r"/>
                              <dgm:param type="vertAlign" val="b"/>
                            </dgm:alg>
                          </dgm:if>
                          <dgm:if name="Name259" axis="ch ch" ptType="node node" st="3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  <dgm:param type="horzAlign" val="r"/>
                              <dgm:param type="vertAlign" val="b"/>
                            </dgm:alg>
                          </dgm:if>
                          <dgm:else name="Name260">
                            <dgm:alg type="cycle">
                              <dgm:param type="ctrShpMap" val="fNode"/>
                              <dgm:param type="stAng" val="210"/>
                              <dgm:param type="spanAng" val="-180"/>
                            </dgm:alg>
                          </dgm:else>
                        </dgm:choose>
                      </dgm:if>
                      <dgm:if name="Name261" axis="ch" ptType="node" func="cnt" op="equ" val="4">
                        <dgm:choose name="Name262">
                          <dgm:if name="Name263" axis="ch ch" ptType="node node" st="3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264" axis="ch ch" ptType="node node" st="3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265">
                            <dgm:alg type="cycle">
                              <dgm:param type="ctrShpMap" val="fNode"/>
                              <dgm:param type="stAng" val="247.5"/>
                              <dgm:param type="spanAng" val="-135"/>
                            </dgm:alg>
                          </dgm:else>
                        </dgm:choose>
                      </dgm:if>
                      <dgm:if name="Name266" axis="ch" ptType="node" func="cnt" op="equ" val="5">
                        <dgm:choose name="Name267">
                          <dgm:if name="Name268" axis="ch ch" ptType="node node" st="3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269" axis="ch ch" ptType="node node" st="3 1" cnt="1 0" func="cnt" op="equ" val="2">
                            <dgm:alg type="cycle">
                              <dgm:param type="ctrShpMap" val="fNode"/>
                              <dgm:param type="stAng" val="261"/>
                              <dgm:param type="spanAng" val="-90"/>
                            </dgm:alg>
                          </dgm:if>
                          <dgm:else name="Name27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1" axis="ch" ptType="node" func="cnt" op="equ" val="6">
                        <dgm:choose name="Name272">
                          <dgm:if name="Name273" axis="ch ch" ptType="node node" st="3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274" axis="ch ch" ptType="node node" st="3 1" cnt="1 0" func="cnt" op="equ" val="2">
                            <dgm:alg type="cycle">
                              <dgm:param type="ctrShpMap" val="fNode"/>
                              <dgm:param type="stAng" val="285"/>
                              <dgm:param type="spanAng" val="-90"/>
                            </dgm:alg>
                          </dgm:if>
                          <dgm:else name="Name275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276" axis="ch" ptType="node" func="cnt" op="gte" val="7">
                        <dgm:choose name="Name277">
                          <dgm:if name="Name278" axis="ch ch" ptType="node node" st="3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279" axis="ch ch" ptType="node node" st="3 1" cnt="1 0" func="cnt" op="equ" val="2">
                            <dgm:alg type="cycle">
                              <dgm:param type="ctrShpMap" val="fNode"/>
                              <dgm:param type="stAng" val="302"/>
                              <dgm:param type="spanAng" val="-90"/>
                            </dgm:alg>
                          </dgm:if>
                          <dgm:else name="Name280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281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282" axis="ch" ptType="node" st="3" cnt="1">
                  <dgm:layoutNode name="childCenter3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283" axis="ch">
                    <dgm:forEach name="Name284" axis="self" ptType="parTrans">
                      <dgm:layoutNode name="Name285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286" axis="self" ptType="node">
                      <dgm:layoutNode name="text3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287" axis="ch" ptType="parTrans" st="3" cnt="1">
                <dgm:layoutNode name="Name288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3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289"/>
          </dgm:choose>
          <dgm:choose name="Name290">
            <dgm:if name="Name291" axis="ch" ptType="node" func="cnt" op="gte" val="4">
              <dgm:layoutNode name="cycle_4">
                <dgm:choose name="Name292">
                  <dgm:if name="Name293" func="var" arg="dir" op="equ" val="norm">
                    <dgm:choose name="Name294">
                      <dgm:if name="Name295" axis="ch" ptType="node" func="cnt" op="equ" val="4">
                        <dgm:choose name="Name296">
                          <dgm:if name="Name297" axis="ch ch" ptType="node node" st="4 1" cnt="1 0" func="cnt" op="equ" val="1">
                            <dgm:alg type="cycle">
                              <dgm:param type="ctrShpMap" val="fNode"/>
                              <dgm:param type="stAng" val="270"/>
                            </dgm:alg>
                          </dgm:if>
                          <dgm:if name="Name298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90"/>
                            </dgm:alg>
                          </dgm:if>
                          <dgm:else name="Name299">
                            <dgm:alg type="cycle">
                              <dgm:param type="ctrShpMap" val="fNode"/>
                              <dgm:param type="stAng" val="202.5"/>
                              <dgm:param type="spanAng" val="135"/>
                            </dgm:alg>
                          </dgm:else>
                        </dgm:choose>
                      </dgm:if>
                      <dgm:if name="Name300" axis="ch" ptType="node" func="cnt" op="equ" val="5">
                        <dgm:choose name="Name301">
                          <dgm:if name="Name302" axis="ch ch" ptType="node node" st="4 1" cnt="1 0" func="cnt" op="equ" val="1">
                            <dgm:alg type="cycle">
                              <dgm:param type="ctrShpMap" val="fNode"/>
                              <dgm:param type="stAng" val="216"/>
                            </dgm:alg>
                          </dgm:if>
                          <dgm:if name="Name303" axis="ch ch" ptType="node node" st="4 1" cnt="1 0" func="cnt" op="equ" val="2">
                            <dgm:alg type="cycle">
                              <dgm:param type="ctrShpMap" val="fNode"/>
                              <dgm:param type="stAng" val="171"/>
                              <dgm:param type="spanAng" val="90"/>
                            </dgm:alg>
                          </dgm:if>
                          <dgm:else name="Name30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05" axis="ch" ptType="node" func="cnt" op="equ" val="6">
                        <dgm:choose name="Name306">
                          <dgm:if name="Name307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08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90"/>
                            </dgm:alg>
                          </dgm:if>
                          <dgm:else name="Name309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10" axis="ch" ptType="node" func="cnt" op="gte" val="7">
                        <dgm:choose name="Name311">
                          <dgm:if name="Name312" axis="ch ch" ptType="node node" st="4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13" axis="ch ch" ptType="node node" st="4 1" cnt="1 0" func="cnt" op="equ" val="2">
                            <dgm:alg type="cycle">
                              <dgm:param type="ctrShpMap" val="fNode"/>
                              <dgm:param type="stAng" val="109"/>
                              <dgm:param type="spanAng" val="90"/>
                            </dgm:alg>
                          </dgm:if>
                          <dgm:else name="Name314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15"/>
                    </dgm:choose>
                  </dgm:if>
                  <dgm:else name="Name316">
                    <dgm:choose name="Name317">
                      <dgm:if name="Name318" axis="ch" ptType="node" func="cnt" op="equ" val="4">
                        <dgm:choose name="Name319">
                          <dgm:if name="Name320" axis="ch ch" ptType="node node" st="4 1" cnt="1 0" func="cnt" op="equ" val="1">
                            <dgm:alg type="cycle">
                              <dgm:param type="ctrShpMap" val="fNode"/>
                              <dgm:param type="stAng" val="90"/>
                            </dgm:alg>
                          </dgm:if>
                          <dgm:if name="Name321" axis="ch ch" ptType="node node" st="4 1" cnt="1 0" func="cnt" op="equ" val="2">
                            <dgm:alg type="cycle">
                              <dgm:param type="ctrShpMap" val="fNode"/>
                              <dgm:param type="stAng" val="135"/>
                              <dgm:param type="spanAng" val="-90"/>
                            </dgm:alg>
                          </dgm:if>
                          <dgm:else name="Name322">
                            <dgm:alg type="cycle">
                              <dgm:param type="ctrShpMap" val="fNode"/>
                              <dgm:param type="stAng" val="157.5"/>
                              <dgm:param type="spanAng" val="-135"/>
                            </dgm:alg>
                          </dgm:else>
                        </dgm:choose>
                      </dgm:if>
                      <dgm:if name="Name323" axis="ch" ptType="node" func="cnt" op="equ" val="5">
                        <dgm:choose name="Name324">
                          <dgm:if name="Name325" axis="ch ch" ptType="node node" st="4 1" cnt="1 0" func="cnt" op="equ" val="1">
                            <dgm:alg type="cycle">
                              <dgm:param type="ctrShpMap" val="fNode"/>
                              <dgm:param type="stAng" val="144"/>
                            </dgm:alg>
                          </dgm:if>
                          <dgm:if name="Name326" axis="ch ch" ptType="node node" st="4 1" cnt="1 0" func="cnt" op="equ" val="2">
                            <dgm:alg type="cycle">
                              <dgm:param type="ctrShpMap" val="fNode"/>
                              <dgm:param type="stAng" val="189"/>
                              <dgm:param type="spanAng" val="-90"/>
                            </dgm:alg>
                          </dgm:if>
                          <dgm:else name="Name32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28" axis="ch" ptType="node" func="cnt" op="equ" val="6">
                        <dgm:choose name="Name329">
                          <dgm:if name="Name330" axis="ch ch" ptType="node node" st="4 1" cnt="1 0" func="cnt" op="equ" val="1">
                            <dgm:alg type="cycle">
                              <dgm:param type="ctrShpMap" val="fNode"/>
                              <dgm:param type="stAng" val="180"/>
                            </dgm:alg>
                          </dgm:if>
                          <dgm:if name="Name331" axis="ch ch" ptType="node node" st="4 1" cnt="1 0" func="cnt" op="equ" val="2">
                            <dgm:alg type="cycle">
                              <dgm:param type="ctrShpMap" val="fNode"/>
                              <dgm:param type="stAng" val="225"/>
                              <dgm:param type="spanAng" val="-90"/>
                            </dgm:alg>
                          </dgm:if>
                          <dgm:else name="Name332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33" axis="ch" ptType="node" func="cnt" op="gte" val="7">
                        <dgm:choose name="Name334">
                          <dgm:if name="Name335" axis="ch ch" ptType="node node" st="4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36" axis="ch ch" ptType="node node" st="4 1" cnt="1 0" func="cnt" op="equ" val="2">
                            <dgm:alg type="cycle">
                              <dgm:param type="ctrShpMap" val="fNode"/>
                              <dgm:param type="stAng" val="250"/>
                              <dgm:param type="spanAng" val="-90"/>
                            </dgm:alg>
                          </dgm:if>
                          <dgm:else name="Name337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38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39" axis="ch" ptType="node" st="4" cnt="1">
                  <dgm:layoutNode name="childCenter4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40" axis="ch">
                    <dgm:forEach name="Name341" axis="self" ptType="parTrans">
                      <dgm:layoutNode name="Name342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43" axis="self" ptType="node">
                      <dgm:layoutNode name="text4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44" axis="ch" ptType="parTrans" st="4" cnt="1">
                <dgm:layoutNode name="Name345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4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46"/>
          </dgm:choose>
          <dgm:choose name="Name347">
            <dgm:if name="Name348" axis="ch" ptType="node" func="cnt" op="gte" val="5">
              <dgm:layoutNode name="cycle_5">
                <dgm:choose name="Name349">
                  <dgm:if name="Name350" func="var" arg="dir" op="equ" val="norm">
                    <dgm:choose name="Name351">
                      <dgm:if name="Name352" axis="ch" ptType="node" func="cnt" op="equ" val="5">
                        <dgm:choose name="Name353">
                          <dgm:if name="Name354" axis="ch ch" ptType="node node" st="5 1" cnt="1 0" func="cnt" op="equ" val="1">
                            <dgm:alg type="cycle">
                              <dgm:param type="ctrShpMap" val="fNode"/>
                              <dgm:param type="stAng" val="288"/>
                            </dgm:alg>
                          </dgm:if>
                          <dgm:if name="Name355" axis="ch ch" ptType="node node" st="5 1" cnt="1 0" func="cnt" op="equ" val="2">
                            <dgm:alg type="cycle">
                              <dgm:param type="ctrShpMap" val="fNode"/>
                              <dgm:param type="stAng" val="243"/>
                              <dgm:param type="spanAng" val="90"/>
                            </dgm:alg>
                          </dgm:if>
                          <dgm:else name="Name35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57" axis="ch" ptType="node" func="cnt" op="equ" val="6">
                        <dgm:choose name="Name358">
                          <dgm:if name="Name359" axis="ch ch" ptType="node node" st="5 1" cnt="1 0" func="cnt" op="equ" val="1">
                            <dgm:alg type="cycle">
                              <dgm:param type="ctrShpMap" val="fNode"/>
                              <dgm:param type="stAng" val="240"/>
                            </dgm:alg>
                          </dgm:if>
                          <dgm:if name="Name360" axis="ch ch" ptType="node node" st="5 1" cnt="1 0" func="cnt" op="equ" val="2">
                            <dgm:alg type="cycle">
                              <dgm:param type="ctrShpMap" val="fNode"/>
                              <dgm:param type="stAng" val="195"/>
                              <dgm:param type="spanAng" val="90"/>
                            </dgm:alg>
                          </dgm:if>
                          <dgm:else name="Name361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362" axis="ch" ptType="node" func="cnt" op="gte" val="7">
                        <dgm:choose name="Name363">
                          <dgm:if name="Name364" axis="ch ch" ptType="node node" st="5 1" cnt="1 0" func="cnt" op="equ" val="1">
                            <dgm:alg type="cycle">
                              <dgm:param type="ctrShpMap" val="fNode"/>
                              <dgm:param type="stAng" val="205"/>
                            </dgm:alg>
                          </dgm:if>
                          <dgm:if name="Name365" axis="ch ch" ptType="node node" st="5 1" cnt="1 0" func="cnt" op="equ" val="2">
                            <dgm:alg type="cycle">
                              <dgm:param type="ctrShpMap" val="fNode"/>
                              <dgm:param type="stAng" val="160"/>
                              <dgm:param type="spanAng" val="90"/>
                            </dgm:alg>
                          </dgm:if>
                          <dgm:else name="Name366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367"/>
                    </dgm:choose>
                  </dgm:if>
                  <dgm:else name="Name368">
                    <dgm:choose name="Name369">
                      <dgm:if name="Name370" axis="ch" ptType="node" func="cnt" op="equ" val="5">
                        <dgm:choose name="Name371">
                          <dgm:if name="Name372" axis="ch ch" ptType="node node" st="5 1" cnt="1 0" func="cnt" op="equ" val="1">
                            <dgm:alg type="cycle">
                              <dgm:param type="ctrShpMap" val="fNode"/>
                              <dgm:param type="stAng" val="72"/>
                            </dgm:alg>
                          </dgm:if>
                          <dgm:if name="Name373" axis="ch ch" ptType="node node" st="5 1" cnt="1 0" func="cnt" op="equ" val="2">
                            <dgm:alg type="cycle">
                              <dgm:param type="ctrShpMap" val="fNode"/>
                              <dgm:param type="stAng" val="117"/>
                              <dgm:param type="spanAng" val="-90"/>
                            </dgm:alg>
                          </dgm:if>
                          <dgm:else name="Name37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75" axis="ch" ptType="node" func="cnt" op="equ" val="6">
                        <dgm:choose name="Name376">
                          <dgm:if name="Name377" axis="ch ch" ptType="node node" st="5 1" cnt="1 0" func="cnt" op="equ" val="1">
                            <dgm:alg type="cycle">
                              <dgm:param type="ctrShpMap" val="fNode"/>
                              <dgm:param type="stAng" val="120"/>
                            </dgm:alg>
                          </dgm:if>
                          <dgm:if name="Name378" axis="ch ch" ptType="node node" st="5 1" cnt="1 0" func="cnt" op="equ" val="2">
                            <dgm:alg type="cycle">
                              <dgm:param type="ctrShpMap" val="fNode"/>
                              <dgm:param type="stAng" val="165"/>
                              <dgm:param type="spanAng" val="-90"/>
                            </dgm:alg>
                          </dgm:if>
                          <dgm:else name="Name379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380" axis="ch" ptType="node" func="cnt" op="gte" val="7">
                        <dgm:choose name="Name381">
                          <dgm:if name="Name382" axis="ch ch" ptType="node node" st="5 1" cnt="1 0" func="cnt" op="equ" val="1">
                            <dgm:alg type="cycle">
                              <dgm:param type="ctrShpMap" val="fNode"/>
                              <dgm:param type="stAng" val="154"/>
                            </dgm:alg>
                          </dgm:if>
                          <dgm:if name="Name383" axis="ch ch" ptType="node node" st="5 1" cnt="1 0" func="cnt" op="equ" val="2">
                            <dgm:alg type="cycle">
                              <dgm:param type="ctrShpMap" val="fNode"/>
                              <dgm:param type="stAng" val="199"/>
                              <dgm:param type="spanAng" val="-90"/>
                            </dgm:alg>
                          </dgm:if>
                          <dgm:else name="Name384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385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386" axis="ch" ptType="node" st="5" cnt="1">
                  <dgm:layoutNode name="childCenter5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387" axis="ch">
                    <dgm:forEach name="Name388" axis="self" ptType="parTrans">
                      <dgm:layoutNode name="Name389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390" axis="self" ptType="node">
                      <dgm:layoutNode name="text5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391" axis="ch" ptType="parTrans" st="5" cnt="1">
                <dgm:layoutNode name="Name392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5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393"/>
          </dgm:choose>
          <dgm:choose name="Name394">
            <dgm:if name="Name395" axis="ch" ptType="node" func="cnt" op="gte" val="6">
              <dgm:layoutNode name="cycle_6">
                <dgm:choose name="Name396">
                  <dgm:if name="Name397" func="var" arg="dir" op="equ" val="norm">
                    <dgm:choose name="Name398">
                      <dgm:if name="Name399" axis="ch" ptType="node" func="cnt" op="equ" val="6">
                        <dgm:choose name="Name400">
                          <dgm:if name="Name401" axis="ch ch" ptType="node node" st="6 1" cnt="1 0" func="cnt" op="equ" val="1">
                            <dgm:alg type="cycle">
                              <dgm:param type="ctrShpMap" val="fNode"/>
                              <dgm:param type="stAng" val="300"/>
                            </dgm:alg>
                          </dgm:if>
                          <dgm:if name="Name402" axis="ch ch" ptType="node node" st="6 1" cnt="1 0" func="cnt" op="equ" val="2">
                            <dgm:alg type="cycle">
                              <dgm:param type="ctrShpMap" val="fNode"/>
                              <dgm:param type="stAng" val="255"/>
                              <dgm:param type="spanAng" val="90"/>
                            </dgm:alg>
                          </dgm:if>
                          <dgm:else name="Name403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if name="Name404" axis="ch" ptType="node" func="cnt" op="gte" val="7">
                        <dgm:choose name="Name405">
                          <dgm:if name="Name406" axis="ch ch" ptType="node node" st="6 1" cnt="1 0" func="cnt" op="equ" val="1">
                            <dgm:alg type="cycle">
                              <dgm:param type="ctrShpMap" val="fNode"/>
                              <dgm:param type="stAng" val="257"/>
                            </dgm:alg>
                          </dgm:if>
                          <dgm:if name="Name407" axis="ch ch" ptType="node node" st="6 1" cnt="1 0" func="cnt" op="equ" val="2">
                            <dgm:alg type="cycle">
                              <dgm:param type="ctrShpMap" val="fNode"/>
                              <dgm:param type="stAng" val="212"/>
                              <dgm:param type="spanAng" val="90"/>
                            </dgm:alg>
                          </dgm:if>
                          <dgm:else name="Name408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09"/>
                    </dgm:choose>
                  </dgm:if>
                  <dgm:else name="Name410">
                    <dgm:choose name="Name411">
                      <dgm:if name="Name412" axis="ch" ptType="node" func="cnt" op="equ" val="6">
                        <dgm:choose name="Name413">
                          <dgm:if name="Name414" axis="ch ch" ptType="node node" st="6 1" cnt="1 0" func="cnt" op="equ" val="1">
                            <dgm:alg type="cycle">
                              <dgm:param type="ctrShpMap" val="fNode"/>
                              <dgm:param type="stAng" val="60"/>
                            </dgm:alg>
                          </dgm:if>
                          <dgm:if name="Name415" axis="ch ch" ptType="node node" st="6 1" cnt="1 0" func="cnt" op="equ" val="2">
                            <dgm:alg type="cycle">
                              <dgm:param type="ctrShpMap" val="fNode"/>
                              <dgm:param type="stAng" val="105"/>
                              <dgm:param type="spanAng" val="-90"/>
                            </dgm:alg>
                          </dgm:if>
                          <dgm:else name="Name416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if name="Name417" axis="ch" ptType="node" func="cnt" op="gte" val="7">
                        <dgm:choose name="Name418">
                          <dgm:if name="Name419" axis="ch ch" ptType="node node" st="6 1" cnt="1 0" func="cnt" op="equ" val="1">
                            <dgm:alg type="cycle">
                              <dgm:param type="ctrShpMap" val="fNode"/>
                              <dgm:param type="stAng" val="102"/>
                            </dgm:alg>
                          </dgm:if>
                          <dgm:if name="Name420" axis="ch ch" ptType="node node" st="6 1" cnt="1 0" func="cnt" op="equ" val="2">
                            <dgm:alg type="cycle">
                              <dgm:param type="ctrShpMap" val="fNode"/>
                              <dgm:param type="stAng" val="147"/>
                              <dgm:param type="spanAng" val="-90"/>
                            </dgm:alg>
                          </dgm:if>
                          <dgm:else name="Name421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22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23" axis="ch" ptType="node" st="6" cnt="1">
                  <dgm:layoutNode name="childCenter6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24" axis="ch">
                    <dgm:forEach name="Name425" axis="self" ptType="parTrans">
                      <dgm:layoutNode name="Name426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27" axis="self" ptType="node">
                      <dgm:layoutNode name="text6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28" axis="ch" ptType="parTrans" st="6" cnt="1">
                <dgm:layoutNode name="Name429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6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30"/>
          </dgm:choose>
          <dgm:choose name="Name431">
            <dgm:if name="Name432" axis="ch" ptType="node" func="cnt" op="gte" val="7">
              <dgm:layoutNode name="cycle_7">
                <dgm:choose name="Name433">
                  <dgm:if name="Name434" func="var" arg="dir" op="equ" val="norm">
                    <dgm:choose name="Name435">
                      <dgm:if name="Name436" axis="ch" ptType="node" func="cnt" op="gte" val="7">
                        <dgm:choose name="Name437">
                          <dgm:if name="Name438" axis="ch ch" ptType="node node" st="7 1" cnt="1 0" func="cnt" op="equ" val="1">
                            <dgm:alg type="cycle">
                              <dgm:param type="ctrShpMap" val="fNode"/>
                              <dgm:param type="stAng" val="308"/>
                            </dgm:alg>
                          </dgm:if>
                          <dgm:if name="Name439" axis="ch ch" ptType="node node" st="7 1" cnt="1 0" func="cnt" op="equ" val="2">
                            <dgm:alg type="cycle">
                              <dgm:param type="ctrShpMap" val="fNode"/>
                              <dgm:param type="stAng" val="263"/>
                              <dgm:param type="spanAng" val="90"/>
                            </dgm:alg>
                          </dgm:if>
                          <dgm:else name="Name440">
                            <dgm:alg type="cycle">
                              <dgm:param type="ctrShpMap" val="fNode"/>
                              <dgm:param type="stAng" val="0"/>
                              <dgm:param type="spanAng" val="360"/>
                            </dgm:alg>
                          </dgm:else>
                        </dgm:choose>
                      </dgm:if>
                      <dgm:else name="Name441"/>
                    </dgm:choose>
                  </dgm:if>
                  <dgm:else name="Name442">
                    <dgm:choose name="Name443">
                      <dgm:if name="Name444" axis="ch" ptType="node" func="cnt" op="gte" val="7">
                        <dgm:choose name="Name445">
                          <dgm:if name="Name446" axis="ch ch" ptType="node node" st="7 1" cnt="1 0" func="cnt" op="equ" val="1">
                            <dgm:alg type="cycle">
                              <dgm:param type="ctrShpMap" val="fNode"/>
                              <dgm:param type="stAng" val="51"/>
                            </dgm:alg>
                          </dgm:if>
                          <dgm:if name="Name447" axis="ch ch" ptType="node node" st="7 1" cnt="1 0" func="cnt" op="equ" val="2">
                            <dgm:alg type="cycle">
                              <dgm:param type="ctrShpMap" val="fNode"/>
                              <dgm:param type="stAng" val="96"/>
                              <dgm:param type="spanAng" val="-90"/>
                            </dgm:alg>
                          </dgm:if>
                          <dgm:else name="Name448">
                            <dgm:alg type="cycle">
                              <dgm:param type="ctrShpMap" val="fNode"/>
                              <dgm:param type="stAng" val="0"/>
                              <dgm:param type="spanAng" val="-360"/>
                            </dgm:alg>
                          </dgm:else>
                        </dgm:choose>
                      </dgm:if>
                      <dgm:else name="Name449"/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>
                  <dgm:constr type="sp" refType="w" fact="0.1"/>
                  <dgm:constr type="sibSp" refType="w" fact="0.1"/>
                </dgm:constrLst>
                <dgm:forEach name="Name450" axis="ch" ptType="node" st="7" cnt="1">
                  <dgm:layoutNode name="childCenter7" styleLbl="node1">
                    <dgm:alg type="tx"/>
                    <dgm:shape xmlns:r="http://schemas.openxmlformats.org/officeDocument/2006/relationships" type="roundRect" r:blip="">
                      <dgm:adjLst/>
                    </dgm:shape>
                    <dgm:presOf axis="self" ptType="node"/>
                    <dgm:constrLst>
                      <dgm:constr type="userS"/>
                      <dgm:constr type="w" refType="userS"/>
                      <dgm:constr type="h" refType="w"/>
                      <dgm:constr type="tMarg" refType="primFontSz" fact="0.2"/>
                      <dgm:constr type="bMarg" refType="primFontSz" fact="0.2"/>
                      <dgm:constr type="lMarg" refType="primFontSz" fact="0.2"/>
                      <dgm:constr type="rMarg" refType="primFontSz" fact="0.2"/>
                    </dgm:constrLst>
                    <dgm:ruleLst>
                      <dgm:rule type="primFontSz" val="5" fact="NaN" max="NaN"/>
                    </dgm:ruleLst>
                  </dgm:layoutNode>
                  <dgm:forEach name="Name451" axis="ch">
                    <dgm:forEach name="Name452" axis="self" ptType="parTrans">
                      <dgm:layoutNode name="Name453">
                        <dgm:alg type="conn">
                          <dgm:param type="dim" val="1D"/>
                          <dgm:param type="begPts" val="auto"/>
                          <dgm:param type="endPts" val="auto"/>
                          <dgm:param type="begSty" val="noArr"/>
                          <dgm:param type="endSty" val="noArr"/>
                        </dgm:alg>
                        <dgm:shape xmlns:r="http://schemas.openxmlformats.org/officeDocument/2006/relationships" type="conn" r:blip="">
                          <dgm:adjLst/>
                        </dgm:shape>
                        <dgm:presOf axis="self"/>
                        <dgm:constrLst>
                          <dgm:constr type="begPad"/>
                          <dgm:constr type="endPad"/>
                        </dgm:constrLst>
                      </dgm:layoutNode>
                    </dgm:forEach>
                    <dgm:forEach name="Name454" axis="self" ptType="node">
                      <dgm:layoutNode name="text7" styleLbl="node1">
                        <dgm:varLst>
                          <dgm:bulletEnabled val="1"/>
                        </dgm:varLst>
                        <dgm:alg type="tx"/>
                        <dgm:shape xmlns:r="http://schemas.openxmlformats.org/officeDocument/2006/relationships" type="roundRect" r:blip="">
                          <dgm:adjLst/>
                        </dgm:shape>
                        <dgm:presOf axis="desOrSelf" ptType="node"/>
                        <dgm:constrLst>
                          <dgm:constr type="userS"/>
                          <dgm:constr type="w" refType="userS"/>
                          <dgm:constr type="h" refType="w"/>
                          <dgm:constr type="tMarg" refType="primFontSz" fact="0.2"/>
                          <dgm:constr type="bMarg" refType="primFontSz" fact="0.2"/>
                          <dgm:constr type="lMarg" refType="primFontSz" fact="0.2"/>
                          <dgm:constr type="rMarg" refType="primFontSz" fact="0.2"/>
                        </dgm:constrLst>
                        <dgm:ruleLst>
                          <dgm:rule type="primFontSz" val="5" fact="NaN" max="NaN"/>
                        </dgm:ruleLst>
                      </dgm:layoutNode>
                    </dgm:forEach>
                  </dgm:forEach>
                </dgm:forEach>
              </dgm:layoutNode>
              <dgm:forEach name="Name455" axis="ch" ptType="parTrans" st="7" cnt="1">
                <dgm:layoutNode name="Name456">
                  <dgm:alg type="conn">
                    <dgm:param type="dim" val="1D"/>
                    <dgm:param type="begPts" val="auto"/>
                    <dgm:param type="endPts" val="auto"/>
                    <dgm:param type="endSty" val="noArr"/>
                    <dgm:param type="srcNode" val="textCenter"/>
                    <dgm:param type="dstNode" val="childCenter7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h"/>
                    <dgm:constr type="begPad"/>
                    <dgm:constr type="endPad"/>
                  </dgm:constrLst>
                </dgm:layoutNode>
              </dgm:forEach>
            </dgm:if>
            <dgm:else name="Name45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081F-03A0-4032-BBF6-DFD413CC6C7C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CC2ED-C24C-4CF5-9412-AABB387AA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71850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081F-03A0-4032-BBF6-DFD413CC6C7C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CC2ED-C24C-4CF5-9412-AABB387AA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6397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081F-03A0-4032-BBF6-DFD413CC6C7C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CC2ED-C24C-4CF5-9412-AABB387AA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6177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081F-03A0-4032-BBF6-DFD413CC6C7C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CC2ED-C24C-4CF5-9412-AABB387AA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1422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081F-03A0-4032-BBF6-DFD413CC6C7C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CC2ED-C24C-4CF5-9412-AABB387AA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2420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081F-03A0-4032-BBF6-DFD413CC6C7C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CC2ED-C24C-4CF5-9412-AABB387AA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18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081F-03A0-4032-BBF6-DFD413CC6C7C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CC2ED-C24C-4CF5-9412-AABB387AA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9613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081F-03A0-4032-BBF6-DFD413CC6C7C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CC2ED-C24C-4CF5-9412-AABB387AA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9720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081F-03A0-4032-BBF6-DFD413CC6C7C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CC2ED-C24C-4CF5-9412-AABB387AA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8634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081F-03A0-4032-BBF6-DFD413CC6C7C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CC2ED-C24C-4CF5-9412-AABB387AA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5210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E9081F-03A0-4032-BBF6-DFD413CC6C7C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DCC2ED-C24C-4CF5-9412-AABB387AA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97374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E9081F-03A0-4032-BBF6-DFD413CC6C7C}" type="datetimeFigureOut">
              <a:rPr lang="en-US" smtClean="0"/>
              <a:t>2/3/2021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DCC2ED-C24C-4CF5-9412-AABB387AABD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0385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057400" y="2514600"/>
            <a:ext cx="52578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CHỦ </a:t>
            </a:r>
            <a:r>
              <a:rPr lang="vi-VN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OXI (TIẾT 6)</a:t>
            </a:r>
          </a:p>
          <a:p>
            <a:pPr algn="just">
              <a:lnSpc>
                <a:spcPct val="150000"/>
              </a:lnSpc>
            </a:pPr>
            <a:r>
              <a:rPr lang="en-US" sz="36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 42: LUYỆN TẬP </a:t>
            </a:r>
            <a:endParaRPr lang="en-US" sz="36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9317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/>
          </a:bodyPr>
          <a:lstStyle/>
          <a:p>
            <a:pPr algn="just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I. KIẾN THỨC CẦN NHỚ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105400"/>
          </a:xfrm>
        </p:spPr>
        <p:txBody>
          <a:bodyPr>
            <a:noAutofit/>
          </a:bodyPr>
          <a:lstStyle/>
          <a:p>
            <a:pPr marL="514350" indent="-514350" algn="just">
              <a:lnSpc>
                <a:spcPct val="150000"/>
              </a:lnSpc>
              <a:buAutoNum type="arabicPeriod"/>
            </a:pP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Phản 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ứng phân hủy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và </a:t>
            </a:r>
            <a:r>
              <a:rPr lang="vi-VN" sz="2800" b="1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iều chế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khí oxi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2800" i="1">
                <a:latin typeface="Times New Roman" pitchFamily="18" charset="0"/>
                <a:cs typeface="Times New Roman" pitchFamily="18" charset="0"/>
              </a:rPr>
              <a:t>Khái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niệm về phản ứng </a:t>
            </a:r>
            <a:r>
              <a:rPr lang="en-US" sz="2800" i="1">
                <a:latin typeface="Times New Roman" pitchFamily="18" charset="0"/>
                <a:cs typeface="Times New Roman" pitchFamily="18" charset="0"/>
              </a:rPr>
              <a:t>phân hủy: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là phản ứng hóa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học trong </a:t>
            </a:r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có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chất sinh ra 2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hay nhiều chất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mới.</a:t>
            </a:r>
          </a:p>
          <a:p>
            <a:pPr algn="just">
              <a:lnSpc>
                <a:spcPct val="150000"/>
              </a:lnSpc>
              <a:buFontTx/>
              <a:buChar char="-"/>
            </a:pPr>
            <a:r>
              <a:rPr lang="en-US" sz="2800" i="1">
                <a:latin typeface="Times New Roman" pitchFamily="18" charset="0"/>
                <a:cs typeface="Times New Roman" pitchFamily="18" charset="0"/>
              </a:rPr>
              <a:t>Điều chế khí </a:t>
            </a:r>
            <a:r>
              <a:rPr lang="en-US" sz="2800" i="1" smtClean="0">
                <a:latin typeface="Times New Roman" pitchFamily="18" charset="0"/>
                <a:cs typeface="Times New Roman" pitchFamily="18" charset="0"/>
              </a:rPr>
              <a:t>oxi: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Trong phòng thí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nghiệm: </a:t>
            </a:r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un nóng các hợp chất giàu oxi và dễ phân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hủy nh</a:t>
            </a:r>
            <a:r>
              <a:rPr lang="vi-VN" sz="2800" smtClean="0"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KMnO</a:t>
            </a:r>
            <a:r>
              <a:rPr lang="en-US" sz="2800" baseline="-25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KClO</a:t>
            </a:r>
            <a:r>
              <a:rPr lang="en-US" sz="28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sz="2800">
                <a:latin typeface="Times New Roman" pitchFamily="18" charset="0"/>
                <a:cs typeface="Times New Roman" pitchFamily="18" charset="0"/>
              </a:rPr>
              <a:t>+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Trong công 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nghiệp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sản xuất oxi từ không khí 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và n</a:t>
            </a:r>
            <a:r>
              <a:rPr lang="vi-VN" sz="2800">
                <a:latin typeface="Times New Roman" pitchFamily="18" charset="0"/>
                <a:cs typeface="Times New Roman" pitchFamily="18" charset="0"/>
              </a:rPr>
              <a:t>ước</a:t>
            </a:r>
            <a:endParaRPr lang="en-US" sz="28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99450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626329"/>
              </p:ext>
            </p:extLst>
          </p:nvPr>
        </p:nvGraphicFramePr>
        <p:xfrm>
          <a:off x="1981200" y="1613375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3" name="Group 2"/>
          <p:cNvGrpSpPr/>
          <p:nvPr/>
        </p:nvGrpSpPr>
        <p:grpSpPr>
          <a:xfrm>
            <a:off x="76200" y="2780609"/>
            <a:ext cx="1828800" cy="1728366"/>
            <a:chOff x="2639567" y="349"/>
            <a:chExt cx="816864" cy="816864"/>
          </a:xfrm>
          <a:solidFill>
            <a:schemeClr val="accent6"/>
          </a:solidFill>
        </p:grpSpPr>
        <p:sp>
          <p:nvSpPr>
            <p:cNvPr id="4" name="Rounded Rectangle 3"/>
            <p:cNvSpPr/>
            <p:nvPr/>
          </p:nvSpPr>
          <p:spPr>
            <a:xfrm>
              <a:off x="2639567" y="349"/>
              <a:ext cx="816864" cy="816864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" name="Rounded Rectangle 4"/>
            <p:cNvSpPr/>
            <p:nvPr/>
          </p:nvSpPr>
          <p:spPr>
            <a:xfrm>
              <a:off x="2685283" y="146751"/>
              <a:ext cx="737112" cy="598434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880" tIns="55880" rIns="55880" bIns="5588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/>
                <a:t>KL nhiều hóa </a:t>
              </a:r>
              <a:r>
                <a:rPr lang="en-US" sz="2200" smtClean="0"/>
                <a:t>trị</a:t>
              </a:r>
            </a:p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/>
                <a:t>Tên KL </a:t>
              </a:r>
              <a:r>
                <a:rPr lang="en-US" sz="2200"/>
                <a:t>(hóa </a:t>
              </a:r>
              <a:r>
                <a:rPr lang="en-US" sz="2200"/>
                <a:t>trị) </a:t>
              </a:r>
              <a:r>
                <a:rPr lang="en-US" sz="2200"/>
                <a:t>+ </a:t>
              </a:r>
              <a:r>
                <a:rPr lang="en-US" sz="2200" smtClean="0"/>
                <a:t>oxit</a:t>
              </a:r>
              <a:endParaRPr lang="en-US" sz="2200"/>
            </a:p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200" kern="1200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76200" y="1613375"/>
            <a:ext cx="2319780" cy="816864"/>
            <a:chOff x="2639567" y="349"/>
            <a:chExt cx="816864" cy="816864"/>
          </a:xfrm>
          <a:solidFill>
            <a:schemeClr val="accent6"/>
          </a:solidFill>
        </p:grpSpPr>
        <p:sp>
          <p:nvSpPr>
            <p:cNvPr id="7" name="Rounded Rectangle 6"/>
            <p:cNvSpPr/>
            <p:nvPr/>
          </p:nvSpPr>
          <p:spPr>
            <a:xfrm>
              <a:off x="2639567" y="349"/>
              <a:ext cx="816864" cy="816864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" name="Rounded Rectangle 4"/>
            <p:cNvSpPr/>
            <p:nvPr/>
          </p:nvSpPr>
          <p:spPr>
            <a:xfrm>
              <a:off x="2666999" y="40225"/>
              <a:ext cx="737112" cy="7371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880" tIns="55880" rIns="55880" bIns="5588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/>
                <a:t>Tên oxit</a:t>
              </a:r>
              <a:r>
                <a:rPr lang="en-US" sz="2200"/>
                <a:t>: tên nguyên </a:t>
              </a:r>
              <a:r>
                <a:rPr lang="en-US" sz="2200"/>
                <a:t>tố </a:t>
              </a:r>
              <a:r>
                <a:rPr lang="en-US" sz="2200"/>
                <a:t>+ </a:t>
              </a:r>
              <a:r>
                <a:rPr lang="en-US" sz="2200" smtClean="0"/>
                <a:t>oxit</a:t>
              </a:r>
              <a:endParaRPr lang="en-US" sz="2200" kern="1200"/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7793736" y="3213575"/>
            <a:ext cx="816864" cy="816864"/>
            <a:chOff x="2639567" y="349"/>
            <a:chExt cx="816864" cy="816864"/>
          </a:xfrm>
          <a:solidFill>
            <a:srgbClr val="CC00FF"/>
          </a:solidFill>
        </p:grpSpPr>
        <p:sp>
          <p:nvSpPr>
            <p:cNvPr id="10" name="Rounded Rectangle 9"/>
            <p:cNvSpPr/>
            <p:nvPr/>
          </p:nvSpPr>
          <p:spPr>
            <a:xfrm>
              <a:off x="2639567" y="349"/>
              <a:ext cx="816864" cy="816864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1" name="Rounded Rectangle 4"/>
            <p:cNvSpPr/>
            <p:nvPr/>
          </p:nvSpPr>
          <p:spPr>
            <a:xfrm>
              <a:off x="2666999" y="40225"/>
              <a:ext cx="737112" cy="7371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880" tIns="55880" rIns="55880" bIns="5588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200" kern="1200"/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5964936" y="6041136"/>
            <a:ext cx="816864" cy="816864"/>
            <a:chOff x="2639567" y="349"/>
            <a:chExt cx="816864" cy="816864"/>
          </a:xfrm>
          <a:solidFill>
            <a:srgbClr val="00B0F0"/>
          </a:solidFill>
        </p:grpSpPr>
        <p:sp>
          <p:nvSpPr>
            <p:cNvPr id="13" name="Rounded Rectangle 12"/>
            <p:cNvSpPr/>
            <p:nvPr/>
          </p:nvSpPr>
          <p:spPr>
            <a:xfrm>
              <a:off x="2639567" y="349"/>
              <a:ext cx="816864" cy="816864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Rounded Rectangle 4"/>
            <p:cNvSpPr/>
            <p:nvPr/>
          </p:nvSpPr>
          <p:spPr>
            <a:xfrm>
              <a:off x="2666999" y="40225"/>
              <a:ext cx="737112" cy="7371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880" tIns="55880" rIns="55880" bIns="5588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/>
                <a:t>Oxit </a:t>
              </a:r>
              <a:r>
                <a:rPr lang="en-US" sz="2200" smtClean="0"/>
                <a:t>axit</a:t>
              </a:r>
              <a:endParaRPr lang="en-US" sz="2200" kern="1200"/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3220064" y="6041136"/>
            <a:ext cx="816864" cy="816864"/>
            <a:chOff x="2639567" y="349"/>
            <a:chExt cx="816864" cy="816864"/>
          </a:xfrm>
          <a:solidFill>
            <a:srgbClr val="00B0F0"/>
          </a:solidFill>
        </p:grpSpPr>
        <p:sp>
          <p:nvSpPr>
            <p:cNvPr id="16" name="Rounded Rectangle 15"/>
            <p:cNvSpPr/>
            <p:nvPr/>
          </p:nvSpPr>
          <p:spPr>
            <a:xfrm>
              <a:off x="2639567" y="349"/>
              <a:ext cx="816864" cy="816864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7" name="Rounded Rectangle 4"/>
            <p:cNvSpPr/>
            <p:nvPr/>
          </p:nvSpPr>
          <p:spPr>
            <a:xfrm>
              <a:off x="2666999" y="40225"/>
              <a:ext cx="737112" cy="7371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880" tIns="55880" rIns="55880" bIns="5588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 smtClean="0"/>
                <a:t>Oxit baz</a:t>
              </a:r>
              <a:r>
                <a:rPr lang="vi-VN" sz="2200" smtClean="0"/>
                <a:t>ơ</a:t>
              </a:r>
              <a:endParaRPr lang="en-US" sz="2200" kern="120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036928" y="555467"/>
            <a:ext cx="1754272" cy="816864"/>
            <a:chOff x="2639567" y="349"/>
            <a:chExt cx="816864" cy="816864"/>
          </a:xfrm>
          <a:solidFill>
            <a:srgbClr val="92D050"/>
          </a:solidFill>
        </p:grpSpPr>
        <p:sp>
          <p:nvSpPr>
            <p:cNvPr id="19" name="Rounded Rectangle 18"/>
            <p:cNvSpPr/>
            <p:nvPr/>
          </p:nvSpPr>
          <p:spPr>
            <a:xfrm>
              <a:off x="2639567" y="349"/>
              <a:ext cx="816864" cy="816864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0" name="Rounded Rectangle 4"/>
            <p:cNvSpPr/>
            <p:nvPr/>
          </p:nvSpPr>
          <p:spPr>
            <a:xfrm>
              <a:off x="2666999" y="40225"/>
              <a:ext cx="737112" cy="7371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880" tIns="55880" rIns="55880" bIns="5588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/>
                <a:t>Gồm 2 nguyên tố</a:t>
              </a:r>
              <a:endParaRPr lang="en-US" sz="2200" kern="1200"/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6650736" y="546575"/>
            <a:ext cx="1807464" cy="816864"/>
            <a:chOff x="2639567" y="349"/>
            <a:chExt cx="816864" cy="816864"/>
          </a:xfrm>
          <a:solidFill>
            <a:srgbClr val="92D050"/>
          </a:solidFill>
        </p:grpSpPr>
        <p:sp>
          <p:nvSpPr>
            <p:cNvPr id="22" name="Rounded Rectangle 21"/>
            <p:cNvSpPr/>
            <p:nvPr/>
          </p:nvSpPr>
          <p:spPr>
            <a:xfrm>
              <a:off x="2639567" y="349"/>
              <a:ext cx="816864" cy="816864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3" name="Rounded Rectangle 4"/>
            <p:cNvSpPr/>
            <p:nvPr/>
          </p:nvSpPr>
          <p:spPr>
            <a:xfrm>
              <a:off x="2666999" y="40225"/>
              <a:ext cx="737112" cy="7371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880" tIns="55880" rIns="55880" bIns="5588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/>
                <a:t>1 nguyên tố là </a:t>
              </a:r>
              <a:r>
                <a:rPr lang="en-US" sz="2200" smtClean="0"/>
                <a:t>oxi</a:t>
              </a:r>
              <a:endParaRPr lang="en-US" sz="2200" kern="1200"/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178549" y="4961498"/>
            <a:ext cx="1532178" cy="1856626"/>
            <a:chOff x="2639567" y="349"/>
            <a:chExt cx="816864" cy="816864"/>
          </a:xfrm>
          <a:solidFill>
            <a:schemeClr val="accent6"/>
          </a:solidFill>
        </p:grpSpPr>
        <p:sp>
          <p:nvSpPr>
            <p:cNvPr id="25" name="Rounded Rectangle 24"/>
            <p:cNvSpPr/>
            <p:nvPr/>
          </p:nvSpPr>
          <p:spPr>
            <a:xfrm>
              <a:off x="2639567" y="349"/>
              <a:ext cx="816864" cy="816864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6" name="Rounded Rectangle 4"/>
            <p:cNvSpPr/>
            <p:nvPr/>
          </p:nvSpPr>
          <p:spPr>
            <a:xfrm>
              <a:off x="2666999" y="40225"/>
              <a:ext cx="737112" cy="7371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880" tIns="55880" rIns="55880" bIns="5588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/>
                <a:t>PK nhiều hóa </a:t>
              </a:r>
              <a:r>
                <a:rPr lang="en-US" sz="2200" smtClean="0"/>
                <a:t>trị</a:t>
              </a:r>
              <a:endParaRPr lang="en-US" sz="2200"/>
            </a:p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/>
                <a:t>(tt1</a:t>
              </a:r>
              <a:r>
                <a:rPr lang="en-US" sz="2200"/>
                <a:t>) </a:t>
              </a:r>
              <a:r>
                <a:rPr lang="en-US" sz="2200"/>
                <a:t>tên PK + (tt2</a:t>
              </a:r>
              <a:r>
                <a:rPr lang="en-US" sz="2200"/>
                <a:t>) </a:t>
              </a:r>
              <a:r>
                <a:rPr lang="en-US" sz="2200" smtClean="0"/>
                <a:t>oxit</a:t>
              </a:r>
              <a:endParaRPr lang="en-US" sz="2200"/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395980" y="555467"/>
            <a:ext cx="816864" cy="816864"/>
            <a:chOff x="2639567" y="349"/>
            <a:chExt cx="816864" cy="816864"/>
          </a:xfrm>
          <a:solidFill>
            <a:srgbClr val="92D050"/>
          </a:solidFill>
        </p:grpSpPr>
        <p:sp>
          <p:nvSpPr>
            <p:cNvPr id="28" name="Rounded Rectangle 27"/>
            <p:cNvSpPr/>
            <p:nvPr/>
          </p:nvSpPr>
          <p:spPr>
            <a:xfrm>
              <a:off x="2639567" y="349"/>
              <a:ext cx="816864" cy="816864"/>
            </a:xfrm>
            <a:prstGeom prst="roundRect">
              <a:avLst/>
            </a:prstGeom>
            <a:grpFill/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9" name="Rounded Rectangle 4"/>
            <p:cNvSpPr/>
            <p:nvPr/>
          </p:nvSpPr>
          <p:spPr>
            <a:xfrm>
              <a:off x="2666999" y="40225"/>
              <a:ext cx="737112" cy="737112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55880" tIns="55880" rIns="55880" bIns="5588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200"/>
                <a:t>Hợp chất</a:t>
              </a:r>
              <a:endParaRPr lang="en-US" sz="2200" kern="1200"/>
            </a:p>
          </p:txBody>
        </p:sp>
      </p:grpSp>
      <p:cxnSp>
        <p:nvCxnSpPr>
          <p:cNvPr id="41" name="Straight Connector 40"/>
          <p:cNvCxnSpPr>
            <a:stCxn id="28" idx="2"/>
            <a:endCxn id="2" idx="0"/>
          </p:cNvCxnSpPr>
          <p:nvPr/>
        </p:nvCxnSpPr>
        <p:spPr>
          <a:xfrm>
            <a:off x="2804412" y="1372331"/>
            <a:ext cx="2224788" cy="2410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>
            <a:stCxn id="8" idx="2"/>
          </p:cNvCxnSpPr>
          <p:nvPr/>
        </p:nvCxnSpPr>
        <p:spPr>
          <a:xfrm>
            <a:off x="1200751" y="2390363"/>
            <a:ext cx="1819885" cy="11554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22" idx="2"/>
          </p:cNvCxnSpPr>
          <p:nvPr/>
        </p:nvCxnSpPr>
        <p:spPr>
          <a:xfrm flipV="1">
            <a:off x="5029200" y="1363439"/>
            <a:ext cx="2525268" cy="24993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flipV="1">
            <a:off x="5014452" y="1332455"/>
            <a:ext cx="14748" cy="27647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>
            <a:endCxn id="10" idx="1"/>
          </p:cNvCxnSpPr>
          <p:nvPr/>
        </p:nvCxnSpPr>
        <p:spPr>
          <a:xfrm>
            <a:off x="7077330" y="3622007"/>
            <a:ext cx="71640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>
            <a:stCxn id="4" idx="3"/>
          </p:cNvCxnSpPr>
          <p:nvPr/>
        </p:nvCxnSpPr>
        <p:spPr>
          <a:xfrm flipV="1">
            <a:off x="1905000" y="3594575"/>
            <a:ext cx="1143000" cy="502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endCxn id="13" idx="0"/>
          </p:cNvCxnSpPr>
          <p:nvPr/>
        </p:nvCxnSpPr>
        <p:spPr>
          <a:xfrm>
            <a:off x="4970599" y="5657840"/>
            <a:ext cx="1402769" cy="383296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endCxn id="2" idx="2"/>
          </p:cNvCxnSpPr>
          <p:nvPr/>
        </p:nvCxnSpPr>
        <p:spPr>
          <a:xfrm flipV="1">
            <a:off x="3609787" y="5677375"/>
            <a:ext cx="1419413" cy="36376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flipV="1">
            <a:off x="1341624" y="3622007"/>
            <a:ext cx="1630176" cy="133949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ctangle 30"/>
          <p:cNvSpPr/>
          <p:nvPr/>
        </p:nvSpPr>
        <p:spPr>
          <a:xfrm>
            <a:off x="7772400" y="3365975"/>
            <a:ext cx="88678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</a:t>
            </a:r>
            <a:r>
              <a:rPr lang="en-US" sz="24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x</a:t>
            </a:r>
            <a:r>
              <a:rPr lang="en-US" sz="24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baseline="-2500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y</a:t>
            </a:r>
            <a:endParaRPr lang="en-US" sz="240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58603" y="152400"/>
            <a:ext cx="16749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b="1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smtClean="0">
                <a:latin typeface="Times New Roman" pitchFamily="18" charset="0"/>
                <a:cs typeface="Times New Roman" pitchFamily="18" charset="0"/>
              </a:rPr>
              <a:t>Oxit</a:t>
            </a:r>
            <a:endParaRPr lang="en-US" sz="2800" b="1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3050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6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8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5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1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" grpId="0">
        <p:bldAsOne/>
      </p:bldGraphic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4"/>
          <p:cNvSpPr>
            <a:spLocks noChangeArrowheads="1"/>
          </p:cNvSpPr>
          <p:nvPr/>
        </p:nvSpPr>
        <p:spPr bwMode="auto">
          <a:xfrm>
            <a:off x="487363" y="979622"/>
            <a:ext cx="82296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just" fontAlgn="base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Bài</a:t>
            </a: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1: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Hãy cho biết những phản ứng sau đây thuộc loại phản ứng hóa hợp hay phản ứng phân hủy, vì 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sao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?</a:t>
            </a:r>
            <a:endParaRPr kumimoji="0" lang="en-US" sz="2400" b="0" i="0" u="none" strike="noStrike" cap="none" normalizeH="0" baseline="0" smtClean="0">
              <a:ln>
                <a:noFill/>
              </a:ln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itle 3"/>
          <p:cNvSpPr txBox="1">
            <a:spLocks/>
          </p:cNvSpPr>
          <p:nvPr/>
        </p:nvSpPr>
        <p:spPr>
          <a:xfrm>
            <a:off x="487363" y="274638"/>
            <a:ext cx="8229600" cy="7159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r>
              <a:rPr lang="en-US" sz="32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II. LUYỆN TẬP</a:t>
            </a:r>
            <a:endParaRPr lang="en-US" sz="3200" b="1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ctangle 20"/>
          <p:cNvSpPr>
            <a:spLocks noChangeArrowheads="1"/>
          </p:cNvSpPr>
          <p:nvPr/>
        </p:nvSpPr>
        <p:spPr bwMode="auto">
          <a:xfrm>
            <a:off x="492279" y="2205335"/>
            <a:ext cx="1717521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a) 2KMnO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15" name="Picture 6" descr="Description: Bài tập về phản ứng phân hủy cực hay, có đáp án | Hóa học lớp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8803" y="2286000"/>
            <a:ext cx="361950" cy="444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21"/>
          <p:cNvSpPr>
            <a:spLocks noChangeArrowheads="1"/>
          </p:cNvSpPr>
          <p:nvPr/>
        </p:nvSpPr>
        <p:spPr bwMode="auto">
          <a:xfrm>
            <a:off x="2520753" y="2209800"/>
            <a:ext cx="3270447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K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MnO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+ MnO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+ O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↑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23"/>
          <p:cNvSpPr>
            <a:spLocks noChangeArrowheads="1"/>
          </p:cNvSpPr>
          <p:nvPr/>
        </p:nvSpPr>
        <p:spPr bwMode="auto">
          <a:xfrm>
            <a:off x="533400" y="2772223"/>
            <a:ext cx="201689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b) CaO + CO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18" name="Picture 5" descr="Description: Bài tập về phản ứng phân hủy cực hay, có đáp án | Hóa học lớp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2773982"/>
            <a:ext cx="509879" cy="4971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Rectangle 24"/>
          <p:cNvSpPr>
            <a:spLocks noChangeArrowheads="1"/>
          </p:cNvSpPr>
          <p:nvPr/>
        </p:nvSpPr>
        <p:spPr bwMode="auto">
          <a:xfrm>
            <a:off x="3058592" y="2743200"/>
            <a:ext cx="113364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CaCO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.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26"/>
          <p:cNvSpPr>
            <a:spLocks noChangeArrowheads="1"/>
          </p:cNvSpPr>
          <p:nvPr/>
        </p:nvSpPr>
        <p:spPr bwMode="auto">
          <a:xfrm>
            <a:off x="533400" y="3271156"/>
            <a:ext cx="1330814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c) 2HgO 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21" name="Picture 4" descr="Description: Bài tập về phản ứng phân hủy cực hay, có đáp án | Hóa học lớp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8146" y="3200400"/>
            <a:ext cx="487854" cy="598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Rectangle 27"/>
          <p:cNvSpPr>
            <a:spLocks noChangeArrowheads="1"/>
          </p:cNvSpPr>
          <p:nvPr/>
        </p:nvSpPr>
        <p:spPr bwMode="auto">
          <a:xfrm>
            <a:off x="2288430" y="3271155"/>
            <a:ext cx="152157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2Hg 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O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↑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Rectangle 29"/>
          <p:cNvSpPr>
            <a:spLocks noChangeArrowheads="1"/>
          </p:cNvSpPr>
          <p:nvPr/>
        </p:nvSpPr>
        <p:spPr bwMode="auto">
          <a:xfrm>
            <a:off x="533400" y="3804271"/>
            <a:ext cx="1707519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d) Cu(OH)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4124" name="Picture 3" descr="Description: Bài tập về phản ứng phân hủy cực hay, có đáp án | Hóa học lớp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3594" y="3826697"/>
            <a:ext cx="358304" cy="439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7" name="Rectangle 30"/>
          <p:cNvSpPr>
            <a:spLocks noChangeArrowheads="1"/>
          </p:cNvSpPr>
          <p:nvPr/>
        </p:nvSpPr>
        <p:spPr bwMode="auto">
          <a:xfrm>
            <a:off x="2706146" y="3804769"/>
            <a:ext cx="171874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CuO 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+ H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O.</a:t>
            </a: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533399" y="4114800"/>
            <a:ext cx="818356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 </a:t>
            </a: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giải:</a:t>
            </a:r>
            <a:endParaRPr lang="en-US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- Phản ứng b) là phản ứng hóa hợp do chỉ có một chất mới được tạo thành từ hai chất ban đầu.</a:t>
            </a:r>
          </a:p>
          <a:p>
            <a:pPr algn="just">
              <a:lnSpc>
                <a:spcPct val="150000"/>
              </a:lnSpc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- Phản ứng a); c); d) là phản ứng phân hủy do từ một chất sinh ra hai hay nhiều chất mới.</a:t>
            </a:r>
          </a:p>
        </p:txBody>
      </p:sp>
    </p:spTree>
    <p:extLst>
      <p:ext uri="{BB962C8B-B14F-4D97-AF65-F5344CB8AC3E}">
        <p14:creationId xmlns:p14="http://schemas.microsoft.com/office/powerpoint/2010/main" val="1052311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381000"/>
            <a:ext cx="8229600" cy="1828799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2(SGK/91):</a:t>
            </a:r>
            <a:r>
              <a:rPr lang="en-US" sz="240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240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a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 Lập công thức hóa học của một loại oxit của photpho, biết rằng hóa trị của photpho là V.</a:t>
            </a:r>
          </a:p>
          <a:p>
            <a:pPr mar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 Lập công thức hóa học của crom(III) oxit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Left Brace 12"/>
          <p:cNvSpPr/>
          <p:nvPr/>
        </p:nvSpPr>
        <p:spPr>
          <a:xfrm>
            <a:off x="5132539" y="3786922"/>
            <a:ext cx="222782" cy="46101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Rectangle 12"/>
          <p:cNvSpPr>
            <a:spLocks noChangeArrowheads="1"/>
          </p:cNvSpPr>
          <p:nvPr/>
        </p:nvSpPr>
        <p:spPr bwMode="auto">
          <a:xfrm>
            <a:off x="661270" y="3124200"/>
            <a:ext cx="6118983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a) Gọi công thức hóa học của P(V) và O là P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endParaRPr kumimoji="0" lang="en-US" sz="2400" b="0" i="0" u="none" strike="noStrike" cap="none" normalizeH="0" baseline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Left Brace 19"/>
          <p:cNvSpPr/>
          <p:nvPr/>
        </p:nvSpPr>
        <p:spPr>
          <a:xfrm>
            <a:off x="5229313" y="5570215"/>
            <a:ext cx="95250" cy="461010"/>
          </a:xfrm>
          <a:prstGeom prst="lef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Rectangle 13"/>
          <p:cNvSpPr>
            <a:spLocks noChangeArrowheads="1"/>
          </p:cNvSpPr>
          <p:nvPr/>
        </p:nvSpPr>
        <p:spPr bwMode="auto">
          <a:xfrm>
            <a:off x="999040" y="3581400"/>
            <a:ext cx="532556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→ x . V = y . II  →  </a:t>
            </a:r>
            <a:r>
              <a:rPr kumimoji="0" lang="en-US" sz="2400" b="0" i="1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xy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kumimoji="0" lang="en-US" sz="2400" b="0" i="1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IIV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→       x = 2</a:t>
            </a:r>
            <a:endParaRPr kumimoji="0" lang="en-US" sz="2400" b="0" i="0" u="none" strike="noStrike" cap="none" normalizeH="0" baseline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y = 5</a:t>
            </a:r>
            <a:endParaRPr kumimoji="0" lang="en-US" sz="2400" b="0" i="0" u="none" strike="noStrike" cap="none" normalizeH="0" baseline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→ CTHH: P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</a:t>
            </a:r>
            <a:endParaRPr kumimoji="0" lang="en-US" sz="2400" b="0" i="0" u="none" strike="noStrike" cap="none" normalizeH="0" baseline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Rectangle 15"/>
          <p:cNvSpPr>
            <a:spLocks noChangeArrowheads="1"/>
          </p:cNvSpPr>
          <p:nvPr/>
        </p:nvSpPr>
        <p:spPr bwMode="auto">
          <a:xfrm>
            <a:off x="661270" y="4876800"/>
            <a:ext cx="6494085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b) 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Gọi công thức hóa học của Cr(III) và O là Cr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endParaRPr kumimoji="0" lang="en-US" sz="2400" b="0" i="0" u="none" strike="noStrike" cap="none" normalizeH="0" baseline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Rectangle 16"/>
          <p:cNvSpPr>
            <a:spLocks noChangeArrowheads="1"/>
          </p:cNvSpPr>
          <p:nvPr/>
        </p:nvSpPr>
        <p:spPr bwMode="auto">
          <a:xfrm rot="10800000" flipV="1">
            <a:off x="838200" y="5431060"/>
            <a:ext cx="6248400" cy="120032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→ x . III = y . II  →  </a:t>
            </a:r>
            <a:r>
              <a:rPr kumimoji="0" lang="en-US" sz="2400" b="0" i="1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xy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= </a:t>
            </a:r>
            <a:r>
              <a:rPr kumimoji="0" lang="en-US" sz="2400" b="0" i="1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IIIII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→     x = 2</a:t>
            </a:r>
            <a:endParaRPr kumimoji="0" lang="en-US" sz="2400" b="0" i="0" u="none" strike="noStrike" cap="none" normalizeH="0" baseline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                                             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y 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3</a:t>
            </a:r>
            <a:endParaRPr kumimoji="0" lang="en-US" sz="2400" b="0" i="0" u="none" strike="noStrike" cap="none" normalizeH="0" baseline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→ CTHH: Cr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</a:t>
            </a:r>
            <a:r>
              <a:rPr kumimoji="0" lang="en-US" sz="2400" b="0" i="0" u="none" strike="noStrike" cap="none" normalizeH="0" baseline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kumimoji="0" lang="en-US" sz="2400" b="0" i="0" u="none" strike="noStrike" cap="none" normalizeH="0" baseline="-3000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</a:t>
            </a:r>
            <a:endParaRPr kumimoji="0" lang="en-US" sz="2400" b="0" i="0" u="none" strike="noStrike" cap="none" normalizeH="0" baseline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681227" y="2667000"/>
            <a:ext cx="1447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 giải</a:t>
            </a:r>
          </a:p>
        </p:txBody>
      </p:sp>
    </p:spTree>
    <p:extLst>
      <p:ext uri="{BB962C8B-B14F-4D97-AF65-F5344CB8AC3E}">
        <p14:creationId xmlns:p14="http://schemas.microsoft.com/office/powerpoint/2010/main" val="25756762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9" grpId="0"/>
      <p:bldP spid="20" grpId="0" animBg="1"/>
      <p:bldP spid="21" grpId="0"/>
      <p:bldP spid="23" grpId="0"/>
      <p:bldP spid="2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 (SGK/91):</a:t>
            </a:r>
            <a:r>
              <a:rPr lang="en-US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 Hãy viết công thức hóa học của hai oxit axit và hai oxit bazơ.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 Nhận xét về thành phần trong công thức của các oxit đó.</a:t>
            </a:r>
          </a:p>
          <a:p>
            <a:pPr marL="0" indent="0" algn="just">
              <a:lnSpc>
                <a:spcPct val="150000"/>
              </a:lnSpc>
              <a:buNone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 Chỉ ra cách gọi tên mỗi oxit đó.</a:t>
            </a:r>
          </a:p>
          <a:p>
            <a:pPr algn="just">
              <a:lnSpc>
                <a:spcPct val="150000"/>
              </a:lnSpc>
            </a:pP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213272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28600"/>
            <a:ext cx="8229600" cy="6477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 giải:</a:t>
            </a:r>
            <a:endParaRPr lang="en-US" sz="24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 Hai oxit axit:</a:t>
            </a:r>
          </a:p>
          <a:p>
            <a:pPr marL="0" indent="0">
              <a:buNone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baseline="-25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điphotpho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pentaoxit.                    SO</a:t>
            </a:r>
            <a:r>
              <a:rPr lang="en-US" sz="24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lưu huỳnh trioxit.</a:t>
            </a:r>
          </a:p>
          <a:p>
            <a:pPr marL="0" indent="0">
              <a:buNone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Hai oxit bazơ:</a:t>
            </a:r>
          </a:p>
          <a:p>
            <a:pPr marL="0" indent="0">
              <a:buNone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CaO: canxi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oxit.                                     Al</a:t>
            </a:r>
            <a:r>
              <a:rPr lang="en-US" sz="2400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sz="2400" baseline="-2500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: nhôm oxit.</a:t>
            </a:r>
          </a:p>
          <a:p>
            <a:pPr marL="0" indent="0">
              <a:buNone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b)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 Thành phần của oxit:</a:t>
            </a:r>
          </a:p>
          <a:p>
            <a:pPr marL="0" indent="0">
              <a:buNone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Oxit 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baz</a:t>
            </a:r>
            <a:r>
              <a:rPr lang="vi-VN" sz="2400" smtClean="0"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US" sz="240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là hợp chất của 1 nguyên tố kim loại với oxi</a:t>
            </a:r>
          </a:p>
          <a:p>
            <a:pPr marL="0" indent="0">
              <a:buNone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Oxit axit là hợp chất của 1 nguyên tố phi kim với oxi</a:t>
            </a:r>
          </a:p>
          <a:p>
            <a:pPr marL="0" indent="0">
              <a:buNone/>
            </a:pPr>
            <a:r>
              <a:rPr lang="en-US" sz="2400" b="1">
                <a:latin typeface="Times New Roman" pitchFamily="18" charset="0"/>
                <a:cs typeface="Times New Roman" pitchFamily="18" charset="0"/>
              </a:rPr>
              <a:t>c)</a:t>
            </a:r>
            <a:r>
              <a:rPr lang="en-US" sz="2400">
                <a:latin typeface="Times New Roman" pitchFamily="18" charset="0"/>
                <a:cs typeface="Times New Roman" pitchFamily="18" charset="0"/>
              </a:rPr>
              <a:t> Cách gọi tên:</a:t>
            </a:r>
          </a:p>
          <a:p>
            <a:pPr marL="0" indent="0">
              <a:buNone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Tên oxit: Tên nguyên tố + oxit</a:t>
            </a:r>
          </a:p>
          <a:p>
            <a:pPr marL="0" indent="0">
              <a:buNone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- Nếu kim loại có nhiều hóa trị:</a:t>
            </a:r>
          </a:p>
          <a:p>
            <a:pPr marL="0" indent="0">
              <a:buNone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Tên gọi: tên kim loại (kèm theo hóa trị) + oxit</a:t>
            </a:r>
          </a:p>
          <a:p>
            <a:pPr marL="0" indent="0">
              <a:buNone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- Nếu phi kim có nhiều hóa trị:</a:t>
            </a:r>
          </a:p>
          <a:p>
            <a:pPr marL="0" indent="0">
              <a:buNone/>
            </a:pPr>
            <a:r>
              <a:rPr lang="en-US" sz="2400">
                <a:latin typeface="Times New Roman" pitchFamily="18" charset="0"/>
                <a:cs typeface="Times New Roman" pitchFamily="18" charset="0"/>
              </a:rPr>
              <a:t>Tên gọi: Tên phi kim (có tiền tố chỉ số nguyên tử phi kim) + oxit (có tiền tố chỉ số nguyên tử oxi).</a:t>
            </a:r>
          </a:p>
          <a:p>
            <a:endParaRPr lang="en-US" sz="240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863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685800"/>
            <a:ext cx="8229600" cy="3505199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 (SGK/91):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 Cho các oxit có công thức hóa học như sau:</a:t>
            </a:r>
          </a:p>
          <a:p>
            <a:pPr marL="0" indent="0" algn="just">
              <a:buNone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a)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SO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                                      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N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5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CaO                                     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b="1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ZnO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 b="1">
                <a:latin typeface="Times New Roman" pitchFamily="18" charset="0"/>
                <a:cs typeface="Times New Roman" pitchFamily="18" charset="0"/>
              </a:rPr>
              <a:t>e)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Fe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en-US" b="1" smtClean="0">
                <a:latin typeface="Times New Roman" pitchFamily="18" charset="0"/>
                <a:cs typeface="Times New Roman" pitchFamily="18" charset="0"/>
              </a:rPr>
              <a:t>g) 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CO</a:t>
            </a:r>
            <a:r>
              <a:rPr lang="en-US" baseline="-25000" smtClean="0">
                <a:latin typeface="Times New Roman" pitchFamily="18" charset="0"/>
                <a:cs typeface="Times New Roman" pitchFamily="18" charset="0"/>
              </a:rPr>
              <a:t>2</a:t>
            </a:r>
            <a:endParaRPr lang="en-US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Những chất nào thuộc nào oxit bazơ chất nào thuộc oxit axit</a:t>
            </a:r>
            <a:r>
              <a:rPr lang="en-US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3400" y="4114800"/>
            <a:ext cx="8229600" cy="1752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 giải:</a:t>
            </a:r>
            <a:endParaRPr lang="en-US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Font typeface="Arial" pitchFamily="34" charset="0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Oxit axit: a, b, g.</a:t>
            </a:r>
          </a:p>
          <a:p>
            <a:pPr marL="0" indent="0">
              <a:buFont typeface="Arial" pitchFamily="34" charset="0"/>
              <a:buNone/>
            </a:pPr>
            <a:r>
              <a:rPr lang="en-US" smtClean="0">
                <a:latin typeface="Times New Roman" pitchFamily="18" charset="0"/>
                <a:cs typeface="Times New Roman" pitchFamily="18" charset="0"/>
              </a:rPr>
              <a:t>Oxit bazơ: c, d, e.</a:t>
            </a:r>
          </a:p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60603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b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5 (SGK/91):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 Có một số công thức hóa học được viết như sau:</a:t>
            </a:r>
          </a:p>
          <a:p>
            <a:pPr marL="0" indent="0" algn="just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Na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O, NaO, CaCO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, Ca(OH)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, HCl, CaO, Ca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O, FeO.</a:t>
            </a:r>
          </a:p>
          <a:p>
            <a:pPr marL="0" indent="0" algn="just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Hãy chỉ ra các công thức hóa học viết sai.</a:t>
            </a:r>
          </a:p>
          <a:p>
            <a:pPr marL="0" indent="0" algn="just">
              <a:buNone/>
            </a:pPr>
            <a:r>
              <a:rPr lang="en-US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Lời giải:</a:t>
            </a:r>
            <a:endParaRPr lang="en-US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r>
              <a:rPr lang="en-US">
                <a:latin typeface="Times New Roman" pitchFamily="18" charset="0"/>
                <a:cs typeface="Times New Roman" pitchFamily="18" charset="0"/>
              </a:rPr>
              <a:t>Công thức hóa học viết sai: NaO, Ca</a:t>
            </a:r>
            <a:r>
              <a:rPr lang="en-US" baseline="-2500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O</a:t>
            </a:r>
          </a:p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163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571</TotalTime>
  <Words>368</Words>
  <Application>Microsoft Office PowerPoint</Application>
  <PresentationFormat>On-screen Show (4:3)</PresentationFormat>
  <Paragraphs>81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PowerPoint Presentation</vt:lpstr>
      <vt:lpstr>I. KIẾN THỨC CẦN NHỚ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KHỞI ĐỘNG</dc:title>
  <dc:creator>Admin</dc:creator>
  <cp:lastModifiedBy>Admin</cp:lastModifiedBy>
  <cp:revision>19</cp:revision>
  <dcterms:created xsi:type="dcterms:W3CDTF">2021-02-02T13:49:53Z</dcterms:created>
  <dcterms:modified xsi:type="dcterms:W3CDTF">2021-02-03T15:24:43Z</dcterms:modified>
</cp:coreProperties>
</file>